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71" r:id="rId6"/>
    <p:sldId id="260" r:id="rId7"/>
    <p:sldId id="262" r:id="rId8"/>
    <p:sldId id="261" r:id="rId9"/>
    <p:sldId id="263" r:id="rId10"/>
    <p:sldId id="264" r:id="rId11"/>
    <p:sldId id="265" r:id="rId12"/>
    <p:sldId id="266" r:id="rId13"/>
    <p:sldId id="267" r:id="rId14"/>
    <p:sldId id="272" r:id="rId15"/>
    <p:sldId id="269" r:id="rId16"/>
    <p:sldId id="270" r:id="rId17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9"/>
      <p:bold r:id="rId20"/>
      <p:italic r:id="rId21"/>
      <p:boldItalic r:id="rId22"/>
    </p:embeddedFont>
    <p:embeddedFont>
      <p:font typeface="Barlow Medium" panose="00000600000000000000" pitchFamily="2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Inter" panose="020B0604020202020204" charset="0"/>
      <p:regular r:id="rId35"/>
      <p:bold r:id="rId36"/>
    </p:embeddedFont>
    <p:embeddedFont>
      <p:font typeface="Roboto" panose="02000000000000000000" pitchFamily="2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12856AB-408F-48B3-9CB6-97C31DB32CC0}">
  <a:tblStyle styleId="{D12856AB-408F-48B3-9CB6-97C31DB32CC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1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0" name="Google Shape;51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Google Shape;1827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8" name="Google Shape;1828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g1a0c5cf8ec03917a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4" name="Google Shape;1994;g1a0c5cf8ec03917a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0" name="Google Shape;2160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4" name="Google Shape;231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4" name="Google Shape;231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17671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8" name="Google Shape;266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69" name="Google Shape;2669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8" name="Google Shape;2768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69" name="Google Shape;2769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84" name="Google Shape;78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6" name="Google Shape;85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3" name="Google Shape;107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8" name="Google Shape;130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6976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8" name="Google Shape;130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1" name="Google Shape;148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1a0c5cf8ec03917a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1a0c5cf8ec03917a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" name="Google Shape;163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2" name="Google Shape;163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3500" y="539375"/>
            <a:ext cx="42471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3500" y="3233700"/>
            <a:ext cx="28698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086542" y="288026"/>
            <a:ext cx="768173" cy="588522"/>
            <a:chOff x="8650400" y="824125"/>
            <a:chExt cx="124750" cy="95575"/>
          </a:xfrm>
        </p:grpSpPr>
        <p:sp>
          <p:nvSpPr>
            <p:cNvPr id="12" name="Google Shape;12;p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650400" y="824125"/>
              <a:ext cx="124750" cy="40800"/>
            </a:xfrm>
            <a:custGeom>
              <a:avLst/>
              <a:gdLst/>
              <a:ahLst/>
              <a:cxnLst/>
              <a:rect l="l" t="t" r="r" b="b"/>
              <a:pathLst>
                <a:path w="4990" h="1632" extrusionOk="0">
                  <a:moveTo>
                    <a:pt x="405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1227"/>
                  </a:lnTo>
                  <a:cubicBezTo>
                    <a:pt x="0" y="1453"/>
                    <a:pt x="179" y="1631"/>
                    <a:pt x="405" y="1631"/>
                  </a:cubicBezTo>
                  <a:lnTo>
                    <a:pt x="4584" y="1631"/>
                  </a:lnTo>
                  <a:cubicBezTo>
                    <a:pt x="4811" y="1631"/>
                    <a:pt x="4989" y="1453"/>
                    <a:pt x="4989" y="1227"/>
                  </a:cubicBezTo>
                  <a:lnTo>
                    <a:pt x="4989" y="417"/>
                  </a:lnTo>
                  <a:cubicBezTo>
                    <a:pt x="4989" y="191"/>
                    <a:pt x="4811" y="0"/>
                    <a:pt x="4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7646768" y="4570307"/>
            <a:ext cx="430885" cy="203666"/>
            <a:chOff x="8703675" y="886625"/>
            <a:chExt cx="69975" cy="33075"/>
          </a:xfrm>
        </p:grpSpPr>
        <p:sp>
          <p:nvSpPr>
            <p:cNvPr id="20" name="Google Shape;20;p2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3"/>
          <p:cNvSpPr/>
          <p:nvPr/>
        </p:nvSpPr>
        <p:spPr>
          <a:xfrm>
            <a:off x="25" y="2583750"/>
            <a:ext cx="9144000" cy="2559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3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title" idx="2"/>
          </p:nvPr>
        </p:nvSpPr>
        <p:spPr>
          <a:xfrm>
            <a:off x="1312450" y="3043963"/>
            <a:ext cx="2758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1"/>
          </p:nvPr>
        </p:nvSpPr>
        <p:spPr>
          <a:xfrm>
            <a:off x="1312450" y="3473511"/>
            <a:ext cx="27585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3"/>
          </p:nvPr>
        </p:nvSpPr>
        <p:spPr>
          <a:xfrm>
            <a:off x="5072863" y="3043963"/>
            <a:ext cx="2758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subTitle" idx="4"/>
          </p:nvPr>
        </p:nvSpPr>
        <p:spPr>
          <a:xfrm>
            <a:off x="5072863" y="3473511"/>
            <a:ext cx="27585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3" name="Google Shape;253;p13"/>
          <p:cNvGrpSpPr/>
          <p:nvPr/>
        </p:nvGrpSpPr>
        <p:grpSpPr>
          <a:xfrm>
            <a:off x="8703591" y="2184638"/>
            <a:ext cx="234762" cy="218290"/>
            <a:chOff x="8652775" y="883650"/>
            <a:chExt cx="38125" cy="35450"/>
          </a:xfrm>
        </p:grpSpPr>
        <p:sp>
          <p:nvSpPr>
            <p:cNvPr id="254" name="Google Shape;254;p1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1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1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7" name="Google Shape;257;p13"/>
          <p:cNvSpPr/>
          <p:nvPr/>
        </p:nvSpPr>
        <p:spPr>
          <a:xfrm>
            <a:off x="8371993" y="3208281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1"/>
                </a:moveTo>
                <a:cubicBezTo>
                  <a:pt x="108" y="1"/>
                  <a:pt x="1" y="108"/>
                  <a:pt x="1" y="251"/>
                </a:cubicBezTo>
                <a:cubicBezTo>
                  <a:pt x="1" y="393"/>
                  <a:pt x="108" y="501"/>
                  <a:pt x="251" y="501"/>
                </a:cubicBezTo>
                <a:lnTo>
                  <a:pt x="2549" y="501"/>
                </a:lnTo>
                <a:cubicBezTo>
                  <a:pt x="2691" y="501"/>
                  <a:pt x="2799" y="393"/>
                  <a:pt x="2799" y="251"/>
                </a:cubicBezTo>
                <a:cubicBezTo>
                  <a:pt x="2799" y="108"/>
                  <a:pt x="2691" y="1"/>
                  <a:pt x="254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3"/>
          <p:cNvSpPr/>
          <p:nvPr/>
        </p:nvSpPr>
        <p:spPr>
          <a:xfrm>
            <a:off x="8371993" y="3334822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0"/>
                </a:moveTo>
                <a:cubicBezTo>
                  <a:pt x="108" y="0"/>
                  <a:pt x="1" y="107"/>
                  <a:pt x="1" y="250"/>
                </a:cubicBezTo>
                <a:cubicBezTo>
                  <a:pt x="1" y="393"/>
                  <a:pt x="108" y="500"/>
                  <a:pt x="251" y="500"/>
                </a:cubicBezTo>
                <a:lnTo>
                  <a:pt x="2549" y="500"/>
                </a:lnTo>
                <a:cubicBezTo>
                  <a:pt x="2691" y="500"/>
                  <a:pt x="2799" y="393"/>
                  <a:pt x="2799" y="250"/>
                </a:cubicBezTo>
                <a:cubicBezTo>
                  <a:pt x="2799" y="107"/>
                  <a:pt x="2691" y="0"/>
                  <a:pt x="2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9" name="Google Shape;259;p13"/>
          <p:cNvGrpSpPr/>
          <p:nvPr/>
        </p:nvGrpSpPr>
        <p:grpSpPr>
          <a:xfrm>
            <a:off x="215191" y="2780638"/>
            <a:ext cx="234762" cy="218290"/>
            <a:chOff x="8652775" y="883650"/>
            <a:chExt cx="38125" cy="35450"/>
          </a:xfrm>
        </p:grpSpPr>
        <p:sp>
          <p:nvSpPr>
            <p:cNvPr id="260" name="Google Shape;260;p1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4"/>
          <p:cNvSpPr/>
          <p:nvPr/>
        </p:nvSpPr>
        <p:spPr>
          <a:xfrm>
            <a:off x="2011825" y="354975"/>
            <a:ext cx="5120400" cy="44190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4"/>
          <p:cNvSpPr txBox="1">
            <a:spLocks noGrp="1"/>
          </p:cNvSpPr>
          <p:nvPr>
            <p:ph type="title"/>
          </p:nvPr>
        </p:nvSpPr>
        <p:spPr>
          <a:xfrm>
            <a:off x="2733325" y="861075"/>
            <a:ext cx="37401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14"/>
          <p:cNvSpPr txBox="1">
            <a:spLocks noGrp="1"/>
          </p:cNvSpPr>
          <p:nvPr>
            <p:ph type="body" idx="1"/>
          </p:nvPr>
        </p:nvSpPr>
        <p:spPr>
          <a:xfrm>
            <a:off x="2733325" y="2154075"/>
            <a:ext cx="3740100" cy="21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Open Sans Medium"/>
              <a:buChar char="●"/>
              <a:defRPr>
                <a:solidFill>
                  <a:schemeClr val="accent6"/>
                </a:solidFill>
              </a:defRPr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Open Sans Medium"/>
              <a:buChar char="○"/>
              <a:defRPr>
                <a:solidFill>
                  <a:schemeClr val="accent6"/>
                </a:solidFill>
              </a:defRPr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Open Sans Medium"/>
              <a:buChar char="■"/>
              <a:defRPr>
                <a:solidFill>
                  <a:schemeClr val="accent6"/>
                </a:solidFill>
              </a:defRPr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Open Sans Medium"/>
              <a:buChar char="●"/>
              <a:defRPr>
                <a:solidFill>
                  <a:schemeClr val="accent6"/>
                </a:solidFill>
              </a:defRPr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Open Sans Medium"/>
              <a:buChar char="○"/>
              <a:defRPr>
                <a:solidFill>
                  <a:schemeClr val="accent6"/>
                </a:solidFill>
              </a:defRPr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Open Sans Medium"/>
              <a:buChar char="■"/>
              <a:defRPr>
                <a:solidFill>
                  <a:schemeClr val="accent6"/>
                </a:solidFill>
              </a:defRPr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Open Sans Medium"/>
              <a:buChar char="●"/>
              <a:defRPr>
                <a:solidFill>
                  <a:schemeClr val="accent6"/>
                </a:solidFill>
              </a:defRPr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Open Sans Medium"/>
              <a:buChar char="○"/>
              <a:defRPr>
                <a:solidFill>
                  <a:schemeClr val="accent6"/>
                </a:solidFill>
              </a:defRPr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Open Sans Medium"/>
              <a:buChar char="■"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9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269" name="Google Shape;269;p15"/>
          <p:cNvGrpSpPr/>
          <p:nvPr/>
        </p:nvGrpSpPr>
        <p:grpSpPr>
          <a:xfrm>
            <a:off x="186480" y="169331"/>
            <a:ext cx="430885" cy="203666"/>
            <a:chOff x="8703675" y="886625"/>
            <a:chExt cx="69975" cy="33075"/>
          </a:xfrm>
        </p:grpSpPr>
        <p:sp>
          <p:nvSpPr>
            <p:cNvPr id="270" name="Google Shape;270;p15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5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2" name="Google Shape;272;p15"/>
          <p:cNvGrpSpPr/>
          <p:nvPr/>
        </p:nvGrpSpPr>
        <p:grpSpPr>
          <a:xfrm>
            <a:off x="957716" y="4782288"/>
            <a:ext cx="234762" cy="218290"/>
            <a:chOff x="8652775" y="883650"/>
            <a:chExt cx="38125" cy="35450"/>
          </a:xfrm>
        </p:grpSpPr>
        <p:sp>
          <p:nvSpPr>
            <p:cNvPr id="273" name="Google Shape;273;p1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276;p15"/>
          <p:cNvSpPr/>
          <p:nvPr/>
        </p:nvSpPr>
        <p:spPr>
          <a:xfrm>
            <a:off x="1311230" y="4852872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0"/>
                </a:moveTo>
                <a:cubicBezTo>
                  <a:pt x="108" y="0"/>
                  <a:pt x="1" y="107"/>
                  <a:pt x="1" y="250"/>
                </a:cubicBezTo>
                <a:cubicBezTo>
                  <a:pt x="1" y="393"/>
                  <a:pt x="108" y="500"/>
                  <a:pt x="251" y="500"/>
                </a:cubicBezTo>
                <a:lnTo>
                  <a:pt x="2549" y="500"/>
                </a:lnTo>
                <a:cubicBezTo>
                  <a:pt x="2691" y="500"/>
                  <a:pt x="2799" y="393"/>
                  <a:pt x="2799" y="250"/>
                </a:cubicBezTo>
                <a:cubicBezTo>
                  <a:pt x="2799" y="107"/>
                  <a:pt x="2691" y="0"/>
                  <a:pt x="25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7" name="Google Shape;277;p15"/>
          <p:cNvGrpSpPr/>
          <p:nvPr/>
        </p:nvGrpSpPr>
        <p:grpSpPr>
          <a:xfrm>
            <a:off x="8686141" y="3582182"/>
            <a:ext cx="234762" cy="218290"/>
            <a:chOff x="8652775" y="883650"/>
            <a:chExt cx="38125" cy="35450"/>
          </a:xfrm>
        </p:grpSpPr>
        <p:sp>
          <p:nvSpPr>
            <p:cNvPr id="278" name="Google Shape;278;p1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15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1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_1_1_1_1_1_1_1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6"/>
          <p:cNvSpPr/>
          <p:nvPr/>
        </p:nvSpPr>
        <p:spPr>
          <a:xfrm>
            <a:off x="25" y="3491375"/>
            <a:ext cx="9144000" cy="1652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6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16"/>
          <p:cNvSpPr txBox="1">
            <a:spLocks noGrp="1"/>
          </p:cNvSpPr>
          <p:nvPr>
            <p:ph type="title" idx="2"/>
          </p:nvPr>
        </p:nvSpPr>
        <p:spPr>
          <a:xfrm>
            <a:off x="2189225" y="1645625"/>
            <a:ext cx="2148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6" name="Google Shape;286;p16"/>
          <p:cNvSpPr txBox="1">
            <a:spLocks noGrp="1"/>
          </p:cNvSpPr>
          <p:nvPr>
            <p:ph type="subTitle" idx="1"/>
          </p:nvPr>
        </p:nvSpPr>
        <p:spPr>
          <a:xfrm>
            <a:off x="2189225" y="2064363"/>
            <a:ext cx="2151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16"/>
          <p:cNvSpPr txBox="1">
            <a:spLocks noGrp="1"/>
          </p:cNvSpPr>
          <p:nvPr>
            <p:ph type="title" idx="3"/>
          </p:nvPr>
        </p:nvSpPr>
        <p:spPr>
          <a:xfrm>
            <a:off x="6105436" y="1645625"/>
            <a:ext cx="2148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8" name="Google Shape;288;p16"/>
          <p:cNvSpPr txBox="1">
            <a:spLocks noGrp="1"/>
          </p:cNvSpPr>
          <p:nvPr>
            <p:ph type="subTitle" idx="4"/>
          </p:nvPr>
        </p:nvSpPr>
        <p:spPr>
          <a:xfrm>
            <a:off x="6105436" y="2064374"/>
            <a:ext cx="214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16"/>
          <p:cNvSpPr txBox="1">
            <a:spLocks noGrp="1"/>
          </p:cNvSpPr>
          <p:nvPr>
            <p:ph type="title" idx="5"/>
          </p:nvPr>
        </p:nvSpPr>
        <p:spPr>
          <a:xfrm>
            <a:off x="2189225" y="3131663"/>
            <a:ext cx="2148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0" name="Google Shape;290;p16"/>
          <p:cNvSpPr txBox="1">
            <a:spLocks noGrp="1"/>
          </p:cNvSpPr>
          <p:nvPr>
            <p:ph type="subTitle" idx="6"/>
          </p:nvPr>
        </p:nvSpPr>
        <p:spPr>
          <a:xfrm>
            <a:off x="2189225" y="3550412"/>
            <a:ext cx="2151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6"/>
          <p:cNvSpPr txBox="1">
            <a:spLocks noGrp="1"/>
          </p:cNvSpPr>
          <p:nvPr>
            <p:ph type="title" idx="7"/>
          </p:nvPr>
        </p:nvSpPr>
        <p:spPr>
          <a:xfrm>
            <a:off x="6105436" y="3131663"/>
            <a:ext cx="2148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2" name="Google Shape;292;p16"/>
          <p:cNvSpPr txBox="1">
            <a:spLocks noGrp="1"/>
          </p:cNvSpPr>
          <p:nvPr>
            <p:ph type="subTitle" idx="8"/>
          </p:nvPr>
        </p:nvSpPr>
        <p:spPr>
          <a:xfrm>
            <a:off x="6105436" y="3550412"/>
            <a:ext cx="2148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3" name="Google Shape;293;p16"/>
          <p:cNvGrpSpPr/>
          <p:nvPr/>
        </p:nvGrpSpPr>
        <p:grpSpPr>
          <a:xfrm>
            <a:off x="8727591" y="193200"/>
            <a:ext cx="234762" cy="218290"/>
            <a:chOff x="8652775" y="883650"/>
            <a:chExt cx="38125" cy="35450"/>
          </a:xfrm>
        </p:grpSpPr>
        <p:sp>
          <p:nvSpPr>
            <p:cNvPr id="294" name="Google Shape;294;p1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7" name="Google Shape;297;p16"/>
          <p:cNvSpPr/>
          <p:nvPr/>
        </p:nvSpPr>
        <p:spPr>
          <a:xfrm>
            <a:off x="489796" y="961937"/>
            <a:ext cx="86208" cy="86362"/>
          </a:xfrm>
          <a:custGeom>
            <a:avLst/>
            <a:gdLst/>
            <a:ahLst/>
            <a:cxnLst/>
            <a:rect l="l" t="t" r="r" b="b"/>
            <a:pathLst>
              <a:path w="560" h="561" extrusionOk="0">
                <a:moveTo>
                  <a:pt x="274" y="0"/>
                </a:moveTo>
                <a:cubicBezTo>
                  <a:pt x="119" y="0"/>
                  <a:pt x="0" y="131"/>
                  <a:pt x="0" y="286"/>
                </a:cubicBezTo>
                <a:cubicBezTo>
                  <a:pt x="0" y="441"/>
                  <a:pt x="119" y="560"/>
                  <a:pt x="274" y="560"/>
                </a:cubicBezTo>
                <a:cubicBezTo>
                  <a:pt x="429" y="560"/>
                  <a:pt x="560" y="441"/>
                  <a:pt x="560" y="286"/>
                </a:cubicBezTo>
                <a:cubicBezTo>
                  <a:pt x="560" y="131"/>
                  <a:pt x="429" y="0"/>
                  <a:pt x="2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6"/>
          <p:cNvSpPr/>
          <p:nvPr/>
        </p:nvSpPr>
        <p:spPr>
          <a:xfrm>
            <a:off x="489796" y="1093865"/>
            <a:ext cx="86208" cy="86362"/>
          </a:xfrm>
          <a:custGeom>
            <a:avLst/>
            <a:gdLst/>
            <a:ahLst/>
            <a:cxnLst/>
            <a:rect l="l" t="t" r="r" b="b"/>
            <a:pathLst>
              <a:path w="560" h="561" extrusionOk="0">
                <a:moveTo>
                  <a:pt x="274" y="1"/>
                </a:moveTo>
                <a:cubicBezTo>
                  <a:pt x="119" y="1"/>
                  <a:pt x="0" y="120"/>
                  <a:pt x="0" y="275"/>
                </a:cubicBezTo>
                <a:cubicBezTo>
                  <a:pt x="0" y="429"/>
                  <a:pt x="119" y="560"/>
                  <a:pt x="274" y="560"/>
                </a:cubicBezTo>
                <a:cubicBezTo>
                  <a:pt x="429" y="560"/>
                  <a:pt x="560" y="429"/>
                  <a:pt x="560" y="275"/>
                </a:cubicBezTo>
                <a:cubicBezTo>
                  <a:pt x="560" y="120"/>
                  <a:pt x="429" y="1"/>
                  <a:pt x="2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16"/>
          <p:cNvSpPr/>
          <p:nvPr/>
        </p:nvSpPr>
        <p:spPr>
          <a:xfrm>
            <a:off x="341241" y="961937"/>
            <a:ext cx="86362" cy="86362"/>
          </a:xfrm>
          <a:custGeom>
            <a:avLst/>
            <a:gdLst/>
            <a:ahLst/>
            <a:cxnLst/>
            <a:rect l="l" t="t" r="r" b="b"/>
            <a:pathLst>
              <a:path w="561" h="561" extrusionOk="0">
                <a:moveTo>
                  <a:pt x="286" y="0"/>
                </a:moveTo>
                <a:cubicBezTo>
                  <a:pt x="132" y="0"/>
                  <a:pt x="1" y="131"/>
                  <a:pt x="1" y="286"/>
                </a:cubicBezTo>
                <a:cubicBezTo>
                  <a:pt x="1" y="441"/>
                  <a:pt x="132" y="560"/>
                  <a:pt x="286" y="560"/>
                </a:cubicBezTo>
                <a:cubicBezTo>
                  <a:pt x="441" y="560"/>
                  <a:pt x="560" y="441"/>
                  <a:pt x="560" y="286"/>
                </a:cubicBezTo>
                <a:cubicBezTo>
                  <a:pt x="560" y="131"/>
                  <a:pt x="441" y="0"/>
                  <a:pt x="28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6"/>
          <p:cNvSpPr/>
          <p:nvPr/>
        </p:nvSpPr>
        <p:spPr>
          <a:xfrm>
            <a:off x="341241" y="1093865"/>
            <a:ext cx="86362" cy="86362"/>
          </a:xfrm>
          <a:custGeom>
            <a:avLst/>
            <a:gdLst/>
            <a:ahLst/>
            <a:cxnLst/>
            <a:rect l="l" t="t" r="r" b="b"/>
            <a:pathLst>
              <a:path w="561" h="561" extrusionOk="0">
                <a:moveTo>
                  <a:pt x="286" y="1"/>
                </a:moveTo>
                <a:cubicBezTo>
                  <a:pt x="132" y="1"/>
                  <a:pt x="1" y="120"/>
                  <a:pt x="1" y="275"/>
                </a:cubicBezTo>
                <a:cubicBezTo>
                  <a:pt x="1" y="429"/>
                  <a:pt x="132" y="560"/>
                  <a:pt x="286" y="560"/>
                </a:cubicBezTo>
                <a:cubicBezTo>
                  <a:pt x="441" y="560"/>
                  <a:pt x="560" y="429"/>
                  <a:pt x="560" y="275"/>
                </a:cubicBezTo>
                <a:cubicBezTo>
                  <a:pt x="560" y="120"/>
                  <a:pt x="441" y="1"/>
                  <a:pt x="2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/>
          <p:nvPr/>
        </p:nvSpPr>
        <p:spPr>
          <a:xfrm>
            <a:off x="25" y="2583750"/>
            <a:ext cx="9144000" cy="2559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17"/>
          <p:cNvSpPr/>
          <p:nvPr/>
        </p:nvSpPr>
        <p:spPr>
          <a:xfrm>
            <a:off x="1594500" y="928250"/>
            <a:ext cx="5955000" cy="3272400"/>
          </a:xfrm>
          <a:prstGeom prst="roundRect">
            <a:avLst>
              <a:gd name="adj" fmla="val 543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7"/>
          <p:cNvSpPr txBox="1">
            <a:spLocks noGrp="1"/>
          </p:cNvSpPr>
          <p:nvPr>
            <p:ph type="title" hasCustomPrompt="1"/>
          </p:nvPr>
        </p:nvSpPr>
        <p:spPr>
          <a:xfrm>
            <a:off x="1912062" y="1359150"/>
            <a:ext cx="53199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05" name="Google Shape;305;p17"/>
          <p:cNvSpPr txBox="1">
            <a:spLocks noGrp="1"/>
          </p:cNvSpPr>
          <p:nvPr>
            <p:ph type="subTitle" idx="1"/>
          </p:nvPr>
        </p:nvSpPr>
        <p:spPr>
          <a:xfrm>
            <a:off x="1912038" y="3322650"/>
            <a:ext cx="5319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06" name="Google Shape;306;p17"/>
          <p:cNvGrpSpPr/>
          <p:nvPr/>
        </p:nvGrpSpPr>
        <p:grpSpPr>
          <a:xfrm>
            <a:off x="459741" y="3070012"/>
            <a:ext cx="744312" cy="221985"/>
            <a:chOff x="8652775" y="883650"/>
            <a:chExt cx="120875" cy="36050"/>
          </a:xfrm>
        </p:grpSpPr>
        <p:sp>
          <p:nvSpPr>
            <p:cNvPr id="307" name="Google Shape;307;p17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7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7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7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7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7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3" name="Google Shape;313;p17"/>
          <p:cNvGrpSpPr/>
          <p:nvPr/>
        </p:nvGrpSpPr>
        <p:grpSpPr>
          <a:xfrm>
            <a:off x="1594491" y="4555912"/>
            <a:ext cx="234762" cy="218290"/>
            <a:chOff x="8652775" y="883650"/>
            <a:chExt cx="38125" cy="35450"/>
          </a:xfrm>
        </p:grpSpPr>
        <p:sp>
          <p:nvSpPr>
            <p:cNvPr id="314" name="Google Shape;314;p17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7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7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7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8" name="Google Shape;318;p17"/>
          <p:cNvSpPr/>
          <p:nvPr/>
        </p:nvSpPr>
        <p:spPr>
          <a:xfrm>
            <a:off x="8215280" y="3931722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0"/>
                </a:moveTo>
                <a:cubicBezTo>
                  <a:pt x="108" y="0"/>
                  <a:pt x="1" y="107"/>
                  <a:pt x="1" y="250"/>
                </a:cubicBezTo>
                <a:cubicBezTo>
                  <a:pt x="1" y="393"/>
                  <a:pt x="108" y="500"/>
                  <a:pt x="251" y="500"/>
                </a:cubicBezTo>
                <a:lnTo>
                  <a:pt x="2549" y="500"/>
                </a:lnTo>
                <a:cubicBezTo>
                  <a:pt x="2691" y="500"/>
                  <a:pt x="2799" y="393"/>
                  <a:pt x="2799" y="250"/>
                </a:cubicBezTo>
                <a:cubicBezTo>
                  <a:pt x="2799" y="107"/>
                  <a:pt x="2691" y="0"/>
                  <a:pt x="2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9" name="Google Shape;319;p17"/>
          <p:cNvGrpSpPr/>
          <p:nvPr/>
        </p:nvGrpSpPr>
        <p:grpSpPr>
          <a:xfrm>
            <a:off x="6396491" y="4560915"/>
            <a:ext cx="234762" cy="86362"/>
            <a:chOff x="8652775" y="905075"/>
            <a:chExt cx="38125" cy="14025"/>
          </a:xfrm>
        </p:grpSpPr>
        <p:sp>
          <p:nvSpPr>
            <p:cNvPr id="320" name="Google Shape;320;p17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7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8"/>
          <p:cNvSpPr txBox="1">
            <a:spLocks noGrp="1"/>
          </p:cNvSpPr>
          <p:nvPr>
            <p:ph type="title"/>
          </p:nvPr>
        </p:nvSpPr>
        <p:spPr>
          <a:xfrm>
            <a:off x="5050475" y="3314850"/>
            <a:ext cx="30477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25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_1"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"/>
          <p:cNvSpPr txBox="1">
            <a:spLocks noGrp="1"/>
          </p:cNvSpPr>
          <p:nvPr>
            <p:ph type="subTitle" idx="1"/>
          </p:nvPr>
        </p:nvSpPr>
        <p:spPr>
          <a:xfrm>
            <a:off x="4825600" y="3205850"/>
            <a:ext cx="28365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19"/>
          <p:cNvSpPr txBox="1">
            <a:spLocks noGrp="1"/>
          </p:cNvSpPr>
          <p:nvPr>
            <p:ph type="title"/>
          </p:nvPr>
        </p:nvSpPr>
        <p:spPr>
          <a:xfrm>
            <a:off x="4825600" y="2466950"/>
            <a:ext cx="2836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19"/>
          <p:cNvSpPr/>
          <p:nvPr/>
        </p:nvSpPr>
        <p:spPr>
          <a:xfrm>
            <a:off x="25" y="0"/>
            <a:ext cx="9144000" cy="160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8" name="Google Shape;328;p19"/>
          <p:cNvGrpSpPr/>
          <p:nvPr/>
        </p:nvGrpSpPr>
        <p:grpSpPr>
          <a:xfrm>
            <a:off x="7812766" y="428387"/>
            <a:ext cx="744312" cy="221985"/>
            <a:chOff x="8652775" y="883650"/>
            <a:chExt cx="120875" cy="36050"/>
          </a:xfrm>
        </p:grpSpPr>
        <p:sp>
          <p:nvSpPr>
            <p:cNvPr id="329" name="Google Shape;329;p19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9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9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9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9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9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5" name="Google Shape;335;p19"/>
          <p:cNvSpPr>
            <a:spLocks noGrp="1"/>
          </p:cNvSpPr>
          <p:nvPr>
            <p:ph type="pic" idx="2"/>
          </p:nvPr>
        </p:nvSpPr>
        <p:spPr>
          <a:xfrm>
            <a:off x="713375" y="538175"/>
            <a:ext cx="4281000" cy="2957100"/>
          </a:xfrm>
          <a:prstGeom prst="roundRect">
            <a:avLst>
              <a:gd name="adj" fmla="val 5674"/>
            </a:avLst>
          </a:prstGeom>
          <a:noFill/>
          <a:ln>
            <a:noFill/>
          </a:ln>
        </p:spPr>
      </p:sp>
      <p:grpSp>
        <p:nvGrpSpPr>
          <p:cNvPr id="336" name="Google Shape;336;p19"/>
          <p:cNvGrpSpPr/>
          <p:nvPr/>
        </p:nvGrpSpPr>
        <p:grpSpPr>
          <a:xfrm>
            <a:off x="231541" y="236015"/>
            <a:ext cx="234762" cy="86362"/>
            <a:chOff x="8652775" y="905075"/>
            <a:chExt cx="38125" cy="14025"/>
          </a:xfrm>
        </p:grpSpPr>
        <p:sp>
          <p:nvSpPr>
            <p:cNvPr id="337" name="Google Shape;337;p19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9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_1_1_1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0"/>
          <p:cNvSpPr txBox="1">
            <a:spLocks noGrp="1"/>
          </p:cNvSpPr>
          <p:nvPr>
            <p:ph type="subTitle" idx="1"/>
          </p:nvPr>
        </p:nvSpPr>
        <p:spPr>
          <a:xfrm>
            <a:off x="1249650" y="3205850"/>
            <a:ext cx="2835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20"/>
          <p:cNvSpPr txBox="1">
            <a:spLocks noGrp="1"/>
          </p:cNvSpPr>
          <p:nvPr>
            <p:ph type="title"/>
          </p:nvPr>
        </p:nvSpPr>
        <p:spPr>
          <a:xfrm>
            <a:off x="1249650" y="2466950"/>
            <a:ext cx="2835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grpSp>
        <p:nvGrpSpPr>
          <p:cNvPr id="342" name="Google Shape;342;p20"/>
          <p:cNvGrpSpPr/>
          <p:nvPr/>
        </p:nvGrpSpPr>
        <p:grpSpPr>
          <a:xfrm>
            <a:off x="399166" y="383287"/>
            <a:ext cx="234762" cy="218290"/>
            <a:chOff x="8652775" y="883650"/>
            <a:chExt cx="38125" cy="35450"/>
          </a:xfrm>
        </p:grpSpPr>
        <p:sp>
          <p:nvSpPr>
            <p:cNvPr id="343" name="Google Shape;343;p20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20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20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20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7" name="Google Shape;347;p20"/>
          <p:cNvGrpSpPr/>
          <p:nvPr/>
        </p:nvGrpSpPr>
        <p:grpSpPr>
          <a:xfrm>
            <a:off x="8309291" y="94187"/>
            <a:ext cx="744312" cy="221985"/>
            <a:chOff x="8652775" y="883650"/>
            <a:chExt cx="120875" cy="36050"/>
          </a:xfrm>
        </p:grpSpPr>
        <p:sp>
          <p:nvSpPr>
            <p:cNvPr id="348" name="Google Shape;348;p20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20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1"/>
          <p:cNvSpPr/>
          <p:nvPr/>
        </p:nvSpPr>
        <p:spPr>
          <a:xfrm>
            <a:off x="25" y="3550525"/>
            <a:ext cx="9144000" cy="1601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1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21"/>
          <p:cNvSpPr txBox="1">
            <a:spLocks noGrp="1"/>
          </p:cNvSpPr>
          <p:nvPr>
            <p:ph type="title" idx="2"/>
          </p:nvPr>
        </p:nvSpPr>
        <p:spPr>
          <a:xfrm>
            <a:off x="855113" y="3108125"/>
            <a:ext cx="2002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8" name="Google Shape;358;p21"/>
          <p:cNvSpPr txBox="1">
            <a:spLocks noGrp="1"/>
          </p:cNvSpPr>
          <p:nvPr>
            <p:ph type="subTitle" idx="1"/>
          </p:nvPr>
        </p:nvSpPr>
        <p:spPr>
          <a:xfrm>
            <a:off x="855113" y="3516574"/>
            <a:ext cx="2002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21"/>
          <p:cNvSpPr txBox="1">
            <a:spLocks noGrp="1"/>
          </p:cNvSpPr>
          <p:nvPr>
            <p:ph type="title" idx="3"/>
          </p:nvPr>
        </p:nvSpPr>
        <p:spPr>
          <a:xfrm>
            <a:off x="3570782" y="3108125"/>
            <a:ext cx="2002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0" name="Google Shape;360;p21"/>
          <p:cNvSpPr txBox="1">
            <a:spLocks noGrp="1"/>
          </p:cNvSpPr>
          <p:nvPr>
            <p:ph type="subTitle" idx="4"/>
          </p:nvPr>
        </p:nvSpPr>
        <p:spPr>
          <a:xfrm>
            <a:off x="3570782" y="3516574"/>
            <a:ext cx="2002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1" name="Google Shape;361;p21"/>
          <p:cNvSpPr txBox="1">
            <a:spLocks noGrp="1"/>
          </p:cNvSpPr>
          <p:nvPr>
            <p:ph type="title" idx="5"/>
          </p:nvPr>
        </p:nvSpPr>
        <p:spPr>
          <a:xfrm>
            <a:off x="6287926" y="3108125"/>
            <a:ext cx="2002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2" name="Google Shape;362;p21"/>
          <p:cNvSpPr txBox="1">
            <a:spLocks noGrp="1"/>
          </p:cNvSpPr>
          <p:nvPr>
            <p:ph type="subTitle" idx="6"/>
          </p:nvPr>
        </p:nvSpPr>
        <p:spPr>
          <a:xfrm>
            <a:off x="6287926" y="3516574"/>
            <a:ext cx="2002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1"/>
          <p:cNvSpPr txBox="1">
            <a:spLocks noGrp="1"/>
          </p:cNvSpPr>
          <p:nvPr>
            <p:ph type="title" idx="7"/>
          </p:nvPr>
        </p:nvSpPr>
        <p:spPr>
          <a:xfrm>
            <a:off x="855113" y="1723075"/>
            <a:ext cx="2002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4" name="Google Shape;364;p21"/>
          <p:cNvSpPr txBox="1">
            <a:spLocks noGrp="1"/>
          </p:cNvSpPr>
          <p:nvPr>
            <p:ph type="subTitle" idx="8"/>
          </p:nvPr>
        </p:nvSpPr>
        <p:spPr>
          <a:xfrm>
            <a:off x="855113" y="2131524"/>
            <a:ext cx="2002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21"/>
          <p:cNvSpPr txBox="1">
            <a:spLocks noGrp="1"/>
          </p:cNvSpPr>
          <p:nvPr>
            <p:ph type="title" idx="9"/>
          </p:nvPr>
        </p:nvSpPr>
        <p:spPr>
          <a:xfrm>
            <a:off x="3570782" y="1694325"/>
            <a:ext cx="2002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6" name="Google Shape;366;p21"/>
          <p:cNvSpPr txBox="1">
            <a:spLocks noGrp="1"/>
          </p:cNvSpPr>
          <p:nvPr>
            <p:ph type="subTitle" idx="13"/>
          </p:nvPr>
        </p:nvSpPr>
        <p:spPr>
          <a:xfrm>
            <a:off x="3570782" y="2102775"/>
            <a:ext cx="2002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21"/>
          <p:cNvSpPr txBox="1">
            <a:spLocks noGrp="1"/>
          </p:cNvSpPr>
          <p:nvPr>
            <p:ph type="title" idx="14"/>
          </p:nvPr>
        </p:nvSpPr>
        <p:spPr>
          <a:xfrm>
            <a:off x="6286426" y="1694325"/>
            <a:ext cx="2002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8" name="Google Shape;368;p21"/>
          <p:cNvSpPr txBox="1">
            <a:spLocks noGrp="1"/>
          </p:cNvSpPr>
          <p:nvPr>
            <p:ph type="subTitle" idx="15"/>
          </p:nvPr>
        </p:nvSpPr>
        <p:spPr>
          <a:xfrm>
            <a:off x="6284926" y="2102775"/>
            <a:ext cx="2005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69" name="Google Shape;369;p21"/>
          <p:cNvGrpSpPr/>
          <p:nvPr/>
        </p:nvGrpSpPr>
        <p:grpSpPr>
          <a:xfrm>
            <a:off x="4567291" y="4550320"/>
            <a:ext cx="744312" cy="221985"/>
            <a:chOff x="8652775" y="883650"/>
            <a:chExt cx="120875" cy="36050"/>
          </a:xfrm>
        </p:grpSpPr>
        <p:sp>
          <p:nvSpPr>
            <p:cNvPr id="370" name="Google Shape;370;p21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1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1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6" name="Google Shape;376;p21"/>
          <p:cNvGrpSpPr/>
          <p:nvPr/>
        </p:nvGrpSpPr>
        <p:grpSpPr>
          <a:xfrm>
            <a:off x="173591" y="3781190"/>
            <a:ext cx="234762" cy="86362"/>
            <a:chOff x="8652775" y="905075"/>
            <a:chExt cx="38125" cy="14025"/>
          </a:xfrm>
        </p:grpSpPr>
        <p:sp>
          <p:nvSpPr>
            <p:cNvPr id="377" name="Google Shape;377;p21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9" name="Google Shape;379;p21"/>
          <p:cNvGrpSpPr/>
          <p:nvPr/>
        </p:nvGrpSpPr>
        <p:grpSpPr>
          <a:xfrm>
            <a:off x="8745691" y="1115124"/>
            <a:ext cx="234762" cy="218290"/>
            <a:chOff x="8652775" y="883650"/>
            <a:chExt cx="38125" cy="35450"/>
          </a:xfrm>
        </p:grpSpPr>
        <p:sp>
          <p:nvSpPr>
            <p:cNvPr id="380" name="Google Shape;380;p21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3_1_1_1_1_1_1_1_1_1_1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2"/>
          <p:cNvSpPr txBox="1">
            <a:spLocks noGrp="1"/>
          </p:cNvSpPr>
          <p:nvPr>
            <p:ph type="title"/>
          </p:nvPr>
        </p:nvSpPr>
        <p:spPr>
          <a:xfrm>
            <a:off x="1065913" y="1339475"/>
            <a:ext cx="21930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22"/>
          <p:cNvSpPr txBox="1">
            <a:spLocks noGrp="1"/>
          </p:cNvSpPr>
          <p:nvPr>
            <p:ph type="title" idx="2"/>
          </p:nvPr>
        </p:nvSpPr>
        <p:spPr>
          <a:xfrm>
            <a:off x="3942425" y="1473740"/>
            <a:ext cx="2002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6" name="Google Shape;386;p22"/>
          <p:cNvSpPr txBox="1">
            <a:spLocks noGrp="1"/>
          </p:cNvSpPr>
          <p:nvPr>
            <p:ph type="subTitle" idx="1"/>
          </p:nvPr>
        </p:nvSpPr>
        <p:spPr>
          <a:xfrm>
            <a:off x="3942425" y="1841887"/>
            <a:ext cx="2002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22"/>
          <p:cNvSpPr txBox="1">
            <a:spLocks noGrp="1"/>
          </p:cNvSpPr>
          <p:nvPr>
            <p:ph type="title" idx="3"/>
          </p:nvPr>
        </p:nvSpPr>
        <p:spPr>
          <a:xfrm>
            <a:off x="6352038" y="1473740"/>
            <a:ext cx="2002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8" name="Google Shape;388;p22"/>
          <p:cNvSpPr txBox="1">
            <a:spLocks noGrp="1"/>
          </p:cNvSpPr>
          <p:nvPr>
            <p:ph type="subTitle" idx="4"/>
          </p:nvPr>
        </p:nvSpPr>
        <p:spPr>
          <a:xfrm>
            <a:off x="6352038" y="1841888"/>
            <a:ext cx="2002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22"/>
          <p:cNvSpPr txBox="1">
            <a:spLocks noGrp="1"/>
          </p:cNvSpPr>
          <p:nvPr>
            <p:ph type="title" idx="5"/>
          </p:nvPr>
        </p:nvSpPr>
        <p:spPr>
          <a:xfrm>
            <a:off x="3942425" y="3134216"/>
            <a:ext cx="2002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0" name="Google Shape;390;p22"/>
          <p:cNvSpPr txBox="1">
            <a:spLocks noGrp="1"/>
          </p:cNvSpPr>
          <p:nvPr>
            <p:ph type="subTitle" idx="6"/>
          </p:nvPr>
        </p:nvSpPr>
        <p:spPr>
          <a:xfrm>
            <a:off x="3942425" y="3502363"/>
            <a:ext cx="2002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1" name="Google Shape;391;p22"/>
          <p:cNvSpPr txBox="1">
            <a:spLocks noGrp="1"/>
          </p:cNvSpPr>
          <p:nvPr>
            <p:ph type="title" idx="7"/>
          </p:nvPr>
        </p:nvSpPr>
        <p:spPr>
          <a:xfrm>
            <a:off x="6352038" y="3134215"/>
            <a:ext cx="20025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2" name="Google Shape;392;p22"/>
          <p:cNvSpPr txBox="1">
            <a:spLocks noGrp="1"/>
          </p:cNvSpPr>
          <p:nvPr>
            <p:ph type="subTitle" idx="8"/>
          </p:nvPr>
        </p:nvSpPr>
        <p:spPr>
          <a:xfrm>
            <a:off x="6352038" y="3502363"/>
            <a:ext cx="2002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93" name="Google Shape;393;p22"/>
          <p:cNvGrpSpPr/>
          <p:nvPr/>
        </p:nvGrpSpPr>
        <p:grpSpPr>
          <a:xfrm>
            <a:off x="270516" y="255382"/>
            <a:ext cx="234762" cy="218290"/>
            <a:chOff x="8652775" y="883650"/>
            <a:chExt cx="38125" cy="35450"/>
          </a:xfrm>
        </p:grpSpPr>
        <p:sp>
          <p:nvSpPr>
            <p:cNvPr id="394" name="Google Shape;394;p2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" name="Google Shape;398;p22"/>
          <p:cNvGrpSpPr/>
          <p:nvPr/>
        </p:nvGrpSpPr>
        <p:grpSpPr>
          <a:xfrm>
            <a:off x="8141166" y="4708712"/>
            <a:ext cx="744312" cy="221985"/>
            <a:chOff x="8652775" y="883650"/>
            <a:chExt cx="120875" cy="36050"/>
          </a:xfrm>
        </p:grpSpPr>
        <p:sp>
          <p:nvSpPr>
            <p:cNvPr id="399" name="Google Shape;399;p2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 idx="2"/>
          </p:nvPr>
        </p:nvSpPr>
        <p:spPr>
          <a:xfrm>
            <a:off x="656800" y="1728213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ubTitle" idx="1"/>
          </p:nvPr>
        </p:nvSpPr>
        <p:spPr>
          <a:xfrm>
            <a:off x="656800" y="2157752"/>
            <a:ext cx="2405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4"/>
          <p:cNvSpPr txBox="1">
            <a:spLocks noGrp="1"/>
          </p:cNvSpPr>
          <p:nvPr>
            <p:ph type="title" idx="3"/>
          </p:nvPr>
        </p:nvSpPr>
        <p:spPr>
          <a:xfrm>
            <a:off x="3369325" y="1728213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0" name="Google Shape;50;p4"/>
          <p:cNvSpPr txBox="1">
            <a:spLocks noGrp="1"/>
          </p:cNvSpPr>
          <p:nvPr>
            <p:ph type="subTitle" idx="4"/>
          </p:nvPr>
        </p:nvSpPr>
        <p:spPr>
          <a:xfrm>
            <a:off x="3369325" y="2157752"/>
            <a:ext cx="2405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"/>
          <p:cNvSpPr txBox="1">
            <a:spLocks noGrp="1"/>
          </p:cNvSpPr>
          <p:nvPr>
            <p:ph type="title" idx="5"/>
          </p:nvPr>
        </p:nvSpPr>
        <p:spPr>
          <a:xfrm>
            <a:off x="656800" y="3454049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subTitle" idx="6"/>
          </p:nvPr>
        </p:nvSpPr>
        <p:spPr>
          <a:xfrm>
            <a:off x="656800" y="3883588"/>
            <a:ext cx="2405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 idx="7"/>
          </p:nvPr>
        </p:nvSpPr>
        <p:spPr>
          <a:xfrm>
            <a:off x="3369300" y="3454049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subTitle" idx="8"/>
          </p:nvPr>
        </p:nvSpPr>
        <p:spPr>
          <a:xfrm>
            <a:off x="3369300" y="3883588"/>
            <a:ext cx="2405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title" idx="9"/>
          </p:nvPr>
        </p:nvSpPr>
        <p:spPr>
          <a:xfrm>
            <a:off x="2253625" y="1254025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4"/>
          <p:cNvSpPr txBox="1">
            <a:spLocks noGrp="1"/>
          </p:cNvSpPr>
          <p:nvPr>
            <p:ph type="title" idx="13"/>
          </p:nvPr>
        </p:nvSpPr>
        <p:spPr>
          <a:xfrm>
            <a:off x="2253625" y="2979838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4"/>
          <p:cNvSpPr txBox="1">
            <a:spLocks noGrp="1"/>
          </p:cNvSpPr>
          <p:nvPr>
            <p:ph type="title" idx="14"/>
          </p:nvPr>
        </p:nvSpPr>
        <p:spPr>
          <a:xfrm>
            <a:off x="4966150" y="1254025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4"/>
          <p:cNvSpPr txBox="1">
            <a:spLocks noGrp="1"/>
          </p:cNvSpPr>
          <p:nvPr>
            <p:ph type="title" idx="15"/>
          </p:nvPr>
        </p:nvSpPr>
        <p:spPr>
          <a:xfrm>
            <a:off x="4966150" y="2979838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title" idx="16"/>
          </p:nvPr>
        </p:nvSpPr>
        <p:spPr>
          <a:xfrm>
            <a:off x="6081850" y="1728213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subTitle" idx="17"/>
          </p:nvPr>
        </p:nvSpPr>
        <p:spPr>
          <a:xfrm>
            <a:off x="6081850" y="2157752"/>
            <a:ext cx="2405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title" idx="18"/>
          </p:nvPr>
        </p:nvSpPr>
        <p:spPr>
          <a:xfrm>
            <a:off x="6081850" y="3454049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subTitle" idx="19"/>
          </p:nvPr>
        </p:nvSpPr>
        <p:spPr>
          <a:xfrm>
            <a:off x="6081850" y="3883588"/>
            <a:ext cx="2405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title" idx="20"/>
          </p:nvPr>
        </p:nvSpPr>
        <p:spPr>
          <a:xfrm>
            <a:off x="7678675" y="1254025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 idx="21"/>
          </p:nvPr>
        </p:nvSpPr>
        <p:spPr>
          <a:xfrm>
            <a:off x="7678675" y="2979838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8086542" y="288026"/>
            <a:ext cx="768173" cy="588522"/>
            <a:chOff x="8650400" y="824125"/>
            <a:chExt cx="124750" cy="95575"/>
          </a:xfrm>
        </p:grpSpPr>
        <p:sp>
          <p:nvSpPr>
            <p:cNvPr id="66" name="Google Shape;66;p4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8650400" y="824125"/>
              <a:ext cx="124750" cy="40800"/>
            </a:xfrm>
            <a:custGeom>
              <a:avLst/>
              <a:gdLst/>
              <a:ahLst/>
              <a:cxnLst/>
              <a:rect l="l" t="t" r="r" b="b"/>
              <a:pathLst>
                <a:path w="4990" h="1632" extrusionOk="0">
                  <a:moveTo>
                    <a:pt x="405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1227"/>
                  </a:lnTo>
                  <a:cubicBezTo>
                    <a:pt x="0" y="1453"/>
                    <a:pt x="179" y="1631"/>
                    <a:pt x="405" y="1631"/>
                  </a:cubicBezTo>
                  <a:lnTo>
                    <a:pt x="4584" y="1631"/>
                  </a:lnTo>
                  <a:cubicBezTo>
                    <a:pt x="4811" y="1631"/>
                    <a:pt x="4989" y="1453"/>
                    <a:pt x="4989" y="1227"/>
                  </a:cubicBezTo>
                  <a:lnTo>
                    <a:pt x="4989" y="417"/>
                  </a:lnTo>
                  <a:cubicBezTo>
                    <a:pt x="4989" y="191"/>
                    <a:pt x="4811" y="0"/>
                    <a:pt x="4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317016" y="288013"/>
            <a:ext cx="234762" cy="218290"/>
            <a:chOff x="8652775" y="883650"/>
            <a:chExt cx="38125" cy="35450"/>
          </a:xfrm>
        </p:grpSpPr>
        <p:sp>
          <p:nvSpPr>
            <p:cNvPr id="74" name="Google Shape;74;p4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" name="Google Shape;77;p4"/>
          <p:cNvGrpSpPr/>
          <p:nvPr/>
        </p:nvGrpSpPr>
        <p:grpSpPr>
          <a:xfrm>
            <a:off x="4199841" y="4764663"/>
            <a:ext cx="744312" cy="221985"/>
            <a:chOff x="8652775" y="883650"/>
            <a:chExt cx="120875" cy="36050"/>
          </a:xfrm>
        </p:grpSpPr>
        <p:sp>
          <p:nvSpPr>
            <p:cNvPr id="78" name="Google Shape;78;p4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_1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3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07" name="Google Shape;407;p23"/>
          <p:cNvSpPr txBox="1">
            <a:spLocks noGrp="1"/>
          </p:cNvSpPr>
          <p:nvPr>
            <p:ph type="title" idx="2"/>
          </p:nvPr>
        </p:nvSpPr>
        <p:spPr>
          <a:xfrm>
            <a:off x="2013175" y="3317975"/>
            <a:ext cx="23121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08" name="Google Shape;408;p23"/>
          <p:cNvSpPr txBox="1">
            <a:spLocks noGrp="1"/>
          </p:cNvSpPr>
          <p:nvPr>
            <p:ph type="subTitle" idx="1"/>
          </p:nvPr>
        </p:nvSpPr>
        <p:spPr>
          <a:xfrm>
            <a:off x="2013175" y="3601875"/>
            <a:ext cx="2312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9" name="Google Shape;409;p23"/>
          <p:cNvSpPr txBox="1">
            <a:spLocks noGrp="1"/>
          </p:cNvSpPr>
          <p:nvPr>
            <p:ph type="title" idx="3"/>
          </p:nvPr>
        </p:nvSpPr>
        <p:spPr>
          <a:xfrm>
            <a:off x="4818730" y="3317975"/>
            <a:ext cx="2312100" cy="4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0" name="Google Shape;410;p23"/>
          <p:cNvSpPr txBox="1">
            <a:spLocks noGrp="1"/>
          </p:cNvSpPr>
          <p:nvPr>
            <p:ph type="subTitle" idx="4"/>
          </p:nvPr>
        </p:nvSpPr>
        <p:spPr>
          <a:xfrm>
            <a:off x="4818737" y="3601875"/>
            <a:ext cx="2312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23"/>
          <p:cNvSpPr/>
          <p:nvPr/>
        </p:nvSpPr>
        <p:spPr>
          <a:xfrm>
            <a:off x="25" y="0"/>
            <a:ext cx="9144000" cy="166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2" name="Google Shape;412;p23"/>
          <p:cNvGrpSpPr/>
          <p:nvPr/>
        </p:nvGrpSpPr>
        <p:grpSpPr>
          <a:xfrm>
            <a:off x="478513" y="2931870"/>
            <a:ext cx="234762" cy="218290"/>
            <a:chOff x="8652775" y="883650"/>
            <a:chExt cx="38125" cy="35450"/>
          </a:xfrm>
        </p:grpSpPr>
        <p:sp>
          <p:nvSpPr>
            <p:cNvPr id="413" name="Google Shape;413;p2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6" name="Google Shape;416;p23"/>
          <p:cNvGrpSpPr/>
          <p:nvPr/>
        </p:nvGrpSpPr>
        <p:grpSpPr>
          <a:xfrm>
            <a:off x="8374175" y="4342306"/>
            <a:ext cx="430885" cy="203666"/>
            <a:chOff x="8703675" y="886625"/>
            <a:chExt cx="69975" cy="33075"/>
          </a:xfrm>
        </p:grpSpPr>
        <p:sp>
          <p:nvSpPr>
            <p:cNvPr id="417" name="Google Shape;417;p23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23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9" name="Google Shape;419;p23"/>
          <p:cNvGrpSpPr/>
          <p:nvPr/>
        </p:nvGrpSpPr>
        <p:grpSpPr>
          <a:xfrm>
            <a:off x="4916788" y="4735720"/>
            <a:ext cx="234762" cy="218290"/>
            <a:chOff x="8652775" y="883650"/>
            <a:chExt cx="38125" cy="35450"/>
          </a:xfrm>
        </p:grpSpPr>
        <p:sp>
          <p:nvSpPr>
            <p:cNvPr id="420" name="Google Shape;420;p2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2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3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4"/>
          <p:cNvSpPr/>
          <p:nvPr/>
        </p:nvSpPr>
        <p:spPr>
          <a:xfrm>
            <a:off x="3868475" y="354975"/>
            <a:ext cx="4795800" cy="44190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24"/>
          <p:cNvSpPr txBox="1">
            <a:spLocks noGrp="1"/>
          </p:cNvSpPr>
          <p:nvPr>
            <p:ph type="title"/>
          </p:nvPr>
        </p:nvSpPr>
        <p:spPr>
          <a:xfrm>
            <a:off x="4386300" y="527700"/>
            <a:ext cx="37590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24"/>
          <p:cNvSpPr txBox="1">
            <a:spLocks noGrp="1"/>
          </p:cNvSpPr>
          <p:nvPr>
            <p:ph type="title" idx="2"/>
          </p:nvPr>
        </p:nvSpPr>
        <p:spPr>
          <a:xfrm>
            <a:off x="4387449" y="1482000"/>
            <a:ext cx="37578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8" name="Google Shape;428;p24"/>
          <p:cNvSpPr txBox="1"/>
          <p:nvPr/>
        </p:nvSpPr>
        <p:spPr>
          <a:xfrm>
            <a:off x="4387450" y="3655800"/>
            <a:ext cx="3545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200" b="1" i="0" u="none" strike="noStrike" cap="non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/>
              </a:rPr>
              <a:t>Slidesgo</a:t>
            </a:r>
            <a:r>
              <a:rPr lang="en" sz="12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 i="0" u="none" strike="noStrike" cap="non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Flaticon</a:t>
            </a:r>
            <a:r>
              <a:rPr lang="en" sz="12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200" b="1" i="0" u="none" strike="noStrike" cap="non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/>
              </a:rPr>
              <a:t>Freepik</a:t>
            </a:r>
            <a:r>
              <a:rPr lang="en" sz="1200" b="1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 b="1" i="0" u="none" strike="noStrike" cap="none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29" name="Google Shape;429;p24"/>
          <p:cNvGrpSpPr/>
          <p:nvPr/>
        </p:nvGrpSpPr>
        <p:grpSpPr>
          <a:xfrm>
            <a:off x="270291" y="1788138"/>
            <a:ext cx="234762" cy="218290"/>
            <a:chOff x="8652775" y="883650"/>
            <a:chExt cx="38125" cy="35450"/>
          </a:xfrm>
        </p:grpSpPr>
        <p:sp>
          <p:nvSpPr>
            <p:cNvPr id="430" name="Google Shape;430;p24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4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4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4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4" name="Google Shape;434;p24"/>
          <p:cNvGrpSpPr/>
          <p:nvPr/>
        </p:nvGrpSpPr>
        <p:grpSpPr>
          <a:xfrm>
            <a:off x="2227993" y="4570307"/>
            <a:ext cx="430885" cy="203666"/>
            <a:chOff x="8703675" y="886625"/>
            <a:chExt cx="69975" cy="33075"/>
          </a:xfrm>
        </p:grpSpPr>
        <p:sp>
          <p:nvSpPr>
            <p:cNvPr id="435" name="Google Shape;435;p24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24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7" name="Google Shape;437;p24"/>
          <p:cNvSpPr/>
          <p:nvPr/>
        </p:nvSpPr>
        <p:spPr>
          <a:xfrm>
            <a:off x="2667767" y="288026"/>
            <a:ext cx="768173" cy="251234"/>
          </a:xfrm>
          <a:custGeom>
            <a:avLst/>
            <a:gdLst/>
            <a:ahLst/>
            <a:cxnLst/>
            <a:rect l="l" t="t" r="r" b="b"/>
            <a:pathLst>
              <a:path w="4990" h="1632" extrusionOk="0">
                <a:moveTo>
                  <a:pt x="405" y="0"/>
                </a:moveTo>
                <a:cubicBezTo>
                  <a:pt x="179" y="0"/>
                  <a:pt x="0" y="191"/>
                  <a:pt x="0" y="417"/>
                </a:cubicBezTo>
                <a:lnTo>
                  <a:pt x="0" y="1227"/>
                </a:lnTo>
                <a:cubicBezTo>
                  <a:pt x="0" y="1453"/>
                  <a:pt x="179" y="1631"/>
                  <a:pt x="405" y="1631"/>
                </a:cubicBezTo>
                <a:lnTo>
                  <a:pt x="4584" y="1631"/>
                </a:lnTo>
                <a:cubicBezTo>
                  <a:pt x="4811" y="1631"/>
                  <a:pt x="4989" y="1453"/>
                  <a:pt x="4989" y="1227"/>
                </a:cubicBezTo>
                <a:lnTo>
                  <a:pt x="4989" y="417"/>
                </a:lnTo>
                <a:cubicBezTo>
                  <a:pt x="4989" y="191"/>
                  <a:pt x="4811" y="0"/>
                  <a:pt x="45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25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441" name="Google Shape;441;p25"/>
          <p:cNvGrpSpPr/>
          <p:nvPr/>
        </p:nvGrpSpPr>
        <p:grpSpPr>
          <a:xfrm>
            <a:off x="219316" y="188738"/>
            <a:ext cx="744312" cy="221985"/>
            <a:chOff x="8652775" y="883650"/>
            <a:chExt cx="120875" cy="36050"/>
          </a:xfrm>
        </p:grpSpPr>
        <p:sp>
          <p:nvSpPr>
            <p:cNvPr id="442" name="Google Shape;442;p2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2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2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25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236504" y="2344000"/>
            <a:ext cx="234762" cy="218290"/>
            <a:chOff x="8652775" y="883650"/>
            <a:chExt cx="38125" cy="35450"/>
          </a:xfrm>
        </p:grpSpPr>
        <p:sp>
          <p:nvSpPr>
            <p:cNvPr id="449" name="Google Shape;449;p2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2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3" name="Google Shape;453;p25"/>
          <p:cNvGrpSpPr/>
          <p:nvPr/>
        </p:nvGrpSpPr>
        <p:grpSpPr>
          <a:xfrm>
            <a:off x="7146466" y="192438"/>
            <a:ext cx="234762" cy="218290"/>
            <a:chOff x="8652775" y="883650"/>
            <a:chExt cx="38125" cy="35450"/>
          </a:xfrm>
        </p:grpSpPr>
        <p:sp>
          <p:nvSpPr>
            <p:cNvPr id="454" name="Google Shape;454;p2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2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5820143" y="4734507"/>
            <a:ext cx="430885" cy="203666"/>
            <a:chOff x="8703675" y="886625"/>
            <a:chExt cx="69975" cy="33075"/>
          </a:xfrm>
        </p:grpSpPr>
        <p:sp>
          <p:nvSpPr>
            <p:cNvPr id="458" name="Google Shape;458;p25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0" name="Google Shape;460;p25"/>
          <p:cNvGrpSpPr/>
          <p:nvPr/>
        </p:nvGrpSpPr>
        <p:grpSpPr>
          <a:xfrm>
            <a:off x="8499454" y="3238200"/>
            <a:ext cx="234762" cy="218290"/>
            <a:chOff x="8652775" y="883650"/>
            <a:chExt cx="38125" cy="35450"/>
          </a:xfrm>
        </p:grpSpPr>
        <p:sp>
          <p:nvSpPr>
            <p:cNvPr id="461" name="Google Shape;461;p2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2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25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2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7"/>
          <p:cNvGrpSpPr/>
          <p:nvPr/>
        </p:nvGrpSpPr>
        <p:grpSpPr>
          <a:xfrm>
            <a:off x="-202058" y="151213"/>
            <a:ext cx="768173" cy="588522"/>
            <a:chOff x="8650400" y="824125"/>
            <a:chExt cx="124750" cy="95575"/>
          </a:xfrm>
        </p:grpSpPr>
        <p:sp>
          <p:nvSpPr>
            <p:cNvPr id="469" name="Google Shape;469;p27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27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27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27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27"/>
            <p:cNvSpPr/>
            <p:nvPr/>
          </p:nvSpPr>
          <p:spPr>
            <a:xfrm>
              <a:off x="8650400" y="824125"/>
              <a:ext cx="124750" cy="40800"/>
            </a:xfrm>
            <a:custGeom>
              <a:avLst/>
              <a:gdLst/>
              <a:ahLst/>
              <a:cxnLst/>
              <a:rect l="l" t="t" r="r" b="b"/>
              <a:pathLst>
                <a:path w="4990" h="1632" extrusionOk="0">
                  <a:moveTo>
                    <a:pt x="405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1227"/>
                  </a:lnTo>
                  <a:cubicBezTo>
                    <a:pt x="0" y="1453"/>
                    <a:pt x="179" y="1631"/>
                    <a:pt x="405" y="1631"/>
                  </a:cubicBezTo>
                  <a:lnTo>
                    <a:pt x="4584" y="1631"/>
                  </a:lnTo>
                  <a:cubicBezTo>
                    <a:pt x="4811" y="1631"/>
                    <a:pt x="4989" y="1453"/>
                    <a:pt x="4989" y="1227"/>
                  </a:cubicBezTo>
                  <a:lnTo>
                    <a:pt x="4989" y="417"/>
                  </a:lnTo>
                  <a:cubicBezTo>
                    <a:pt x="4989" y="191"/>
                    <a:pt x="4811" y="0"/>
                    <a:pt x="4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27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27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6" name="Google Shape;476;p27"/>
          <p:cNvGrpSpPr/>
          <p:nvPr/>
        </p:nvGrpSpPr>
        <p:grpSpPr>
          <a:xfrm>
            <a:off x="8681129" y="818100"/>
            <a:ext cx="234762" cy="218290"/>
            <a:chOff x="8652775" y="883650"/>
            <a:chExt cx="38125" cy="35450"/>
          </a:xfrm>
        </p:grpSpPr>
        <p:sp>
          <p:nvSpPr>
            <p:cNvPr id="477" name="Google Shape;477;p27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27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1" name="Google Shape;481;p27"/>
          <p:cNvSpPr/>
          <p:nvPr/>
        </p:nvSpPr>
        <p:spPr>
          <a:xfrm>
            <a:off x="289118" y="4832382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1"/>
                </a:moveTo>
                <a:cubicBezTo>
                  <a:pt x="108" y="1"/>
                  <a:pt x="1" y="108"/>
                  <a:pt x="1" y="251"/>
                </a:cubicBezTo>
                <a:cubicBezTo>
                  <a:pt x="1" y="393"/>
                  <a:pt x="108" y="501"/>
                  <a:pt x="251" y="501"/>
                </a:cubicBezTo>
                <a:lnTo>
                  <a:pt x="2549" y="501"/>
                </a:lnTo>
                <a:cubicBezTo>
                  <a:pt x="2691" y="501"/>
                  <a:pt x="2799" y="393"/>
                  <a:pt x="2799" y="251"/>
                </a:cubicBezTo>
                <a:cubicBezTo>
                  <a:pt x="2799" y="108"/>
                  <a:pt x="2691" y="1"/>
                  <a:pt x="25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2" name="Google Shape;482;p27"/>
          <p:cNvGrpSpPr/>
          <p:nvPr/>
        </p:nvGrpSpPr>
        <p:grpSpPr>
          <a:xfrm>
            <a:off x="888366" y="4691213"/>
            <a:ext cx="234762" cy="218290"/>
            <a:chOff x="8652775" y="883650"/>
            <a:chExt cx="38125" cy="35450"/>
          </a:xfrm>
        </p:grpSpPr>
        <p:sp>
          <p:nvSpPr>
            <p:cNvPr id="483" name="Google Shape;483;p27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27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27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6" name="Google Shape;486;p27"/>
          <p:cNvGrpSpPr/>
          <p:nvPr/>
        </p:nvGrpSpPr>
        <p:grpSpPr>
          <a:xfrm>
            <a:off x="8485018" y="238432"/>
            <a:ext cx="430885" cy="203666"/>
            <a:chOff x="8703675" y="886625"/>
            <a:chExt cx="69975" cy="33075"/>
          </a:xfrm>
        </p:grpSpPr>
        <p:sp>
          <p:nvSpPr>
            <p:cNvPr id="487" name="Google Shape;487;p27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27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" name="Google Shape;490;p28"/>
          <p:cNvGrpSpPr/>
          <p:nvPr/>
        </p:nvGrpSpPr>
        <p:grpSpPr>
          <a:xfrm>
            <a:off x="236504" y="2344000"/>
            <a:ext cx="234762" cy="218290"/>
            <a:chOff x="8652775" y="883650"/>
            <a:chExt cx="38125" cy="35450"/>
          </a:xfrm>
        </p:grpSpPr>
        <p:sp>
          <p:nvSpPr>
            <p:cNvPr id="491" name="Google Shape;491;p28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28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28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28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5" name="Google Shape;495;p28"/>
          <p:cNvGrpSpPr/>
          <p:nvPr/>
        </p:nvGrpSpPr>
        <p:grpSpPr>
          <a:xfrm>
            <a:off x="7146466" y="192438"/>
            <a:ext cx="234762" cy="218290"/>
            <a:chOff x="8652775" y="883650"/>
            <a:chExt cx="38125" cy="35450"/>
          </a:xfrm>
        </p:grpSpPr>
        <p:sp>
          <p:nvSpPr>
            <p:cNvPr id="496" name="Google Shape;496;p28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28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28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9" name="Google Shape;499;p28"/>
          <p:cNvGrpSpPr/>
          <p:nvPr/>
        </p:nvGrpSpPr>
        <p:grpSpPr>
          <a:xfrm>
            <a:off x="5820143" y="4734507"/>
            <a:ext cx="430885" cy="203666"/>
            <a:chOff x="8703675" y="886625"/>
            <a:chExt cx="69975" cy="33075"/>
          </a:xfrm>
        </p:grpSpPr>
        <p:sp>
          <p:nvSpPr>
            <p:cNvPr id="500" name="Google Shape;500;p28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28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"/>
          <p:cNvSpPr/>
          <p:nvPr/>
        </p:nvSpPr>
        <p:spPr>
          <a:xfrm>
            <a:off x="3936275" y="354975"/>
            <a:ext cx="4795800" cy="44190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5"/>
          <p:cNvSpPr txBox="1">
            <a:spLocks noGrp="1"/>
          </p:cNvSpPr>
          <p:nvPr>
            <p:ph type="title"/>
          </p:nvPr>
        </p:nvSpPr>
        <p:spPr>
          <a:xfrm>
            <a:off x="4463675" y="1158788"/>
            <a:ext cx="3741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subTitle" idx="1"/>
          </p:nvPr>
        </p:nvSpPr>
        <p:spPr>
          <a:xfrm>
            <a:off x="4463675" y="2137613"/>
            <a:ext cx="37410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-43509" y="3921213"/>
            <a:ext cx="744312" cy="221985"/>
            <a:chOff x="8652775" y="883650"/>
            <a:chExt cx="120875" cy="36050"/>
          </a:xfrm>
        </p:grpSpPr>
        <p:sp>
          <p:nvSpPr>
            <p:cNvPr id="89" name="Google Shape;89;p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"/>
          <p:cNvSpPr/>
          <p:nvPr/>
        </p:nvSpPr>
        <p:spPr>
          <a:xfrm>
            <a:off x="1594500" y="928250"/>
            <a:ext cx="5955000" cy="3272400"/>
          </a:xfrm>
          <a:prstGeom prst="roundRect">
            <a:avLst>
              <a:gd name="adj" fmla="val 543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6"/>
          <p:cNvSpPr txBox="1">
            <a:spLocks noGrp="1"/>
          </p:cNvSpPr>
          <p:nvPr>
            <p:ph type="title"/>
          </p:nvPr>
        </p:nvSpPr>
        <p:spPr>
          <a:xfrm>
            <a:off x="2324000" y="1555800"/>
            <a:ext cx="44961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98" name="Google Shape;98;p6"/>
          <p:cNvGrpSpPr/>
          <p:nvPr/>
        </p:nvGrpSpPr>
        <p:grpSpPr>
          <a:xfrm>
            <a:off x="1421742" y="-126724"/>
            <a:ext cx="768173" cy="588522"/>
            <a:chOff x="8650400" y="824125"/>
            <a:chExt cx="124750" cy="95575"/>
          </a:xfrm>
        </p:grpSpPr>
        <p:sp>
          <p:nvSpPr>
            <p:cNvPr id="99" name="Google Shape;99;p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6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6"/>
            <p:cNvSpPr/>
            <p:nvPr/>
          </p:nvSpPr>
          <p:spPr>
            <a:xfrm>
              <a:off x="8650400" y="824125"/>
              <a:ext cx="124750" cy="40800"/>
            </a:xfrm>
            <a:custGeom>
              <a:avLst/>
              <a:gdLst/>
              <a:ahLst/>
              <a:cxnLst/>
              <a:rect l="l" t="t" r="r" b="b"/>
              <a:pathLst>
                <a:path w="4990" h="1632" extrusionOk="0">
                  <a:moveTo>
                    <a:pt x="405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1227"/>
                  </a:lnTo>
                  <a:cubicBezTo>
                    <a:pt x="0" y="1453"/>
                    <a:pt x="179" y="1631"/>
                    <a:pt x="405" y="1631"/>
                  </a:cubicBezTo>
                  <a:lnTo>
                    <a:pt x="4584" y="1631"/>
                  </a:lnTo>
                  <a:cubicBezTo>
                    <a:pt x="4811" y="1631"/>
                    <a:pt x="4989" y="1453"/>
                    <a:pt x="4989" y="1227"/>
                  </a:cubicBezTo>
                  <a:lnTo>
                    <a:pt x="4989" y="417"/>
                  </a:lnTo>
                  <a:cubicBezTo>
                    <a:pt x="4989" y="191"/>
                    <a:pt x="4811" y="0"/>
                    <a:pt x="4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6" name="Google Shape;106;p6"/>
          <p:cNvGrpSpPr/>
          <p:nvPr/>
        </p:nvGrpSpPr>
        <p:grpSpPr>
          <a:xfrm>
            <a:off x="540779" y="2271575"/>
            <a:ext cx="234762" cy="218290"/>
            <a:chOff x="8652775" y="883650"/>
            <a:chExt cx="38125" cy="35450"/>
          </a:xfrm>
        </p:grpSpPr>
        <p:sp>
          <p:nvSpPr>
            <p:cNvPr id="107" name="Google Shape;107;p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" name="Google Shape;111;p6"/>
          <p:cNvGrpSpPr/>
          <p:nvPr/>
        </p:nvGrpSpPr>
        <p:grpSpPr>
          <a:xfrm>
            <a:off x="7146466" y="192438"/>
            <a:ext cx="234762" cy="218290"/>
            <a:chOff x="8652775" y="883650"/>
            <a:chExt cx="38125" cy="35450"/>
          </a:xfrm>
        </p:grpSpPr>
        <p:sp>
          <p:nvSpPr>
            <p:cNvPr id="112" name="Google Shape;112;p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" name="Google Shape;115;p6"/>
          <p:cNvGrpSpPr/>
          <p:nvPr/>
        </p:nvGrpSpPr>
        <p:grpSpPr>
          <a:xfrm>
            <a:off x="8499454" y="3238200"/>
            <a:ext cx="234762" cy="218290"/>
            <a:chOff x="8652775" y="883650"/>
            <a:chExt cx="38125" cy="35450"/>
          </a:xfrm>
        </p:grpSpPr>
        <p:sp>
          <p:nvSpPr>
            <p:cNvPr id="116" name="Google Shape;116;p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0" name="Google Shape;120;p6"/>
          <p:cNvGrpSpPr/>
          <p:nvPr/>
        </p:nvGrpSpPr>
        <p:grpSpPr>
          <a:xfrm>
            <a:off x="5791168" y="4604107"/>
            <a:ext cx="430885" cy="203666"/>
            <a:chOff x="8703675" y="886625"/>
            <a:chExt cx="69975" cy="33075"/>
          </a:xfrm>
        </p:grpSpPr>
        <p:sp>
          <p:nvSpPr>
            <p:cNvPr id="121" name="Google Shape;121;p6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"/>
          <p:cNvSpPr/>
          <p:nvPr/>
        </p:nvSpPr>
        <p:spPr>
          <a:xfrm>
            <a:off x="449150" y="354975"/>
            <a:ext cx="4795800" cy="44190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7"/>
          <p:cNvSpPr txBox="1">
            <a:spLocks noGrp="1"/>
          </p:cNvSpPr>
          <p:nvPr>
            <p:ph type="title"/>
          </p:nvPr>
        </p:nvSpPr>
        <p:spPr>
          <a:xfrm>
            <a:off x="800450" y="1803375"/>
            <a:ext cx="40932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6" name="Google Shape;126;p7"/>
          <p:cNvSpPr txBox="1">
            <a:spLocks noGrp="1"/>
          </p:cNvSpPr>
          <p:nvPr>
            <p:ph type="title" idx="2"/>
          </p:nvPr>
        </p:nvSpPr>
        <p:spPr>
          <a:xfrm>
            <a:off x="3714375" y="652250"/>
            <a:ext cx="124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3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27" name="Google Shape;127;p7"/>
          <p:cNvSpPr txBox="1">
            <a:spLocks noGrp="1"/>
          </p:cNvSpPr>
          <p:nvPr>
            <p:ph type="subTitle" idx="1"/>
          </p:nvPr>
        </p:nvSpPr>
        <p:spPr>
          <a:xfrm>
            <a:off x="800449" y="3465688"/>
            <a:ext cx="3047100" cy="71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7"/>
          <p:cNvSpPr/>
          <p:nvPr/>
        </p:nvSpPr>
        <p:spPr>
          <a:xfrm>
            <a:off x="8106393" y="421394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1"/>
                </a:moveTo>
                <a:cubicBezTo>
                  <a:pt x="108" y="1"/>
                  <a:pt x="1" y="108"/>
                  <a:pt x="1" y="251"/>
                </a:cubicBezTo>
                <a:cubicBezTo>
                  <a:pt x="1" y="393"/>
                  <a:pt x="108" y="501"/>
                  <a:pt x="251" y="501"/>
                </a:cubicBezTo>
                <a:lnTo>
                  <a:pt x="2549" y="501"/>
                </a:lnTo>
                <a:cubicBezTo>
                  <a:pt x="2691" y="501"/>
                  <a:pt x="2799" y="393"/>
                  <a:pt x="2799" y="251"/>
                </a:cubicBezTo>
                <a:cubicBezTo>
                  <a:pt x="2799" y="108"/>
                  <a:pt x="2691" y="1"/>
                  <a:pt x="25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" name="Google Shape;129;p7"/>
          <p:cNvGrpSpPr/>
          <p:nvPr/>
        </p:nvGrpSpPr>
        <p:grpSpPr>
          <a:xfrm>
            <a:off x="8212817" y="4397376"/>
            <a:ext cx="768173" cy="588522"/>
            <a:chOff x="8650400" y="824125"/>
            <a:chExt cx="124750" cy="95575"/>
          </a:xfrm>
        </p:grpSpPr>
        <p:sp>
          <p:nvSpPr>
            <p:cNvPr id="130" name="Google Shape;130;p7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8650400" y="824125"/>
              <a:ext cx="124750" cy="40800"/>
            </a:xfrm>
            <a:custGeom>
              <a:avLst/>
              <a:gdLst/>
              <a:ahLst/>
              <a:cxnLst/>
              <a:rect l="l" t="t" r="r" b="b"/>
              <a:pathLst>
                <a:path w="4990" h="1632" extrusionOk="0">
                  <a:moveTo>
                    <a:pt x="405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1227"/>
                  </a:lnTo>
                  <a:cubicBezTo>
                    <a:pt x="0" y="1453"/>
                    <a:pt x="179" y="1631"/>
                    <a:pt x="405" y="1631"/>
                  </a:cubicBezTo>
                  <a:lnTo>
                    <a:pt x="4584" y="1631"/>
                  </a:lnTo>
                  <a:cubicBezTo>
                    <a:pt x="4811" y="1631"/>
                    <a:pt x="4989" y="1453"/>
                    <a:pt x="4989" y="1227"/>
                  </a:cubicBezTo>
                  <a:lnTo>
                    <a:pt x="4989" y="417"/>
                  </a:lnTo>
                  <a:cubicBezTo>
                    <a:pt x="4989" y="191"/>
                    <a:pt x="4811" y="0"/>
                    <a:pt x="4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_1_1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/>
          <p:nvPr/>
        </p:nvSpPr>
        <p:spPr>
          <a:xfrm>
            <a:off x="-7050" y="2843400"/>
            <a:ext cx="9144000" cy="23001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8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8"/>
          <p:cNvSpPr txBox="1">
            <a:spLocks noGrp="1"/>
          </p:cNvSpPr>
          <p:nvPr>
            <p:ph type="title" idx="2"/>
          </p:nvPr>
        </p:nvSpPr>
        <p:spPr>
          <a:xfrm>
            <a:off x="713400" y="3059975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1" name="Google Shape;141;p8"/>
          <p:cNvSpPr txBox="1">
            <a:spLocks noGrp="1"/>
          </p:cNvSpPr>
          <p:nvPr>
            <p:ph type="subTitle" idx="1"/>
          </p:nvPr>
        </p:nvSpPr>
        <p:spPr>
          <a:xfrm>
            <a:off x="713400" y="3489524"/>
            <a:ext cx="2405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8"/>
          <p:cNvSpPr txBox="1">
            <a:spLocks noGrp="1"/>
          </p:cNvSpPr>
          <p:nvPr>
            <p:ph type="title" idx="3"/>
          </p:nvPr>
        </p:nvSpPr>
        <p:spPr>
          <a:xfrm>
            <a:off x="3369386" y="3059975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3" name="Google Shape;143;p8"/>
          <p:cNvSpPr txBox="1">
            <a:spLocks noGrp="1"/>
          </p:cNvSpPr>
          <p:nvPr>
            <p:ph type="subTitle" idx="4"/>
          </p:nvPr>
        </p:nvSpPr>
        <p:spPr>
          <a:xfrm>
            <a:off x="3369375" y="3489525"/>
            <a:ext cx="2405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8"/>
          <p:cNvSpPr txBox="1">
            <a:spLocks noGrp="1"/>
          </p:cNvSpPr>
          <p:nvPr>
            <p:ph type="title" idx="5"/>
          </p:nvPr>
        </p:nvSpPr>
        <p:spPr>
          <a:xfrm>
            <a:off x="6025372" y="3059975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5" name="Google Shape;145;p8"/>
          <p:cNvSpPr txBox="1">
            <a:spLocks noGrp="1"/>
          </p:cNvSpPr>
          <p:nvPr>
            <p:ph type="subTitle" idx="6"/>
          </p:nvPr>
        </p:nvSpPr>
        <p:spPr>
          <a:xfrm>
            <a:off x="6025368" y="3489525"/>
            <a:ext cx="24054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8"/>
          <p:cNvSpPr/>
          <p:nvPr/>
        </p:nvSpPr>
        <p:spPr>
          <a:xfrm>
            <a:off x="563005" y="1529594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1"/>
                </a:moveTo>
                <a:cubicBezTo>
                  <a:pt x="108" y="1"/>
                  <a:pt x="1" y="108"/>
                  <a:pt x="1" y="251"/>
                </a:cubicBezTo>
                <a:cubicBezTo>
                  <a:pt x="1" y="393"/>
                  <a:pt x="108" y="501"/>
                  <a:pt x="251" y="501"/>
                </a:cubicBezTo>
                <a:lnTo>
                  <a:pt x="2549" y="501"/>
                </a:lnTo>
                <a:cubicBezTo>
                  <a:pt x="2691" y="501"/>
                  <a:pt x="2799" y="393"/>
                  <a:pt x="2799" y="251"/>
                </a:cubicBezTo>
                <a:cubicBezTo>
                  <a:pt x="2799" y="108"/>
                  <a:pt x="2691" y="1"/>
                  <a:pt x="25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" name="Google Shape;147;p8"/>
          <p:cNvGrpSpPr/>
          <p:nvPr/>
        </p:nvGrpSpPr>
        <p:grpSpPr>
          <a:xfrm>
            <a:off x="8112566" y="1529588"/>
            <a:ext cx="234762" cy="218290"/>
            <a:chOff x="8652775" y="883650"/>
            <a:chExt cx="38125" cy="35450"/>
          </a:xfrm>
        </p:grpSpPr>
        <p:sp>
          <p:nvSpPr>
            <p:cNvPr id="148" name="Google Shape;148;p8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8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8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5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/>
          <p:nvPr/>
        </p:nvSpPr>
        <p:spPr>
          <a:xfrm>
            <a:off x="-7050" y="0"/>
            <a:ext cx="13146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0"/>
          <p:cNvSpPr/>
          <p:nvPr/>
        </p:nvSpPr>
        <p:spPr>
          <a:xfrm>
            <a:off x="713400" y="928250"/>
            <a:ext cx="5955000" cy="3272400"/>
          </a:xfrm>
          <a:prstGeom prst="roundRect">
            <a:avLst>
              <a:gd name="adj" fmla="val 5431"/>
            </a:avLst>
          </a:prstGeom>
          <a:solidFill>
            <a:srgbClr val="516F8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0"/>
          <p:cNvSpPr txBox="1">
            <a:spLocks noGrp="1"/>
          </p:cNvSpPr>
          <p:nvPr>
            <p:ph type="title"/>
          </p:nvPr>
        </p:nvSpPr>
        <p:spPr>
          <a:xfrm>
            <a:off x="1620450" y="3148050"/>
            <a:ext cx="41409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7" name="Google Shape;177;p10"/>
          <p:cNvSpPr txBox="1">
            <a:spLocks noGrp="1"/>
          </p:cNvSpPr>
          <p:nvPr>
            <p:ph type="subTitle" idx="1"/>
          </p:nvPr>
        </p:nvSpPr>
        <p:spPr>
          <a:xfrm>
            <a:off x="1620450" y="1502850"/>
            <a:ext cx="4140900" cy="164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accent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8" name="Google Shape;178;p10"/>
          <p:cNvGrpSpPr/>
          <p:nvPr/>
        </p:nvGrpSpPr>
        <p:grpSpPr>
          <a:xfrm>
            <a:off x="230416" y="1659932"/>
            <a:ext cx="234762" cy="218290"/>
            <a:chOff x="8652775" y="883650"/>
            <a:chExt cx="38125" cy="35450"/>
          </a:xfrm>
        </p:grpSpPr>
        <p:sp>
          <p:nvSpPr>
            <p:cNvPr id="179" name="Google Shape;179;p10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" name="Google Shape;183;p10"/>
          <p:cNvSpPr/>
          <p:nvPr/>
        </p:nvSpPr>
        <p:spPr>
          <a:xfrm>
            <a:off x="8507855" y="4884119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1"/>
                </a:moveTo>
                <a:cubicBezTo>
                  <a:pt x="108" y="1"/>
                  <a:pt x="1" y="108"/>
                  <a:pt x="1" y="251"/>
                </a:cubicBezTo>
                <a:cubicBezTo>
                  <a:pt x="1" y="393"/>
                  <a:pt x="108" y="501"/>
                  <a:pt x="251" y="501"/>
                </a:cubicBezTo>
                <a:lnTo>
                  <a:pt x="2549" y="501"/>
                </a:lnTo>
                <a:cubicBezTo>
                  <a:pt x="2691" y="501"/>
                  <a:pt x="2799" y="393"/>
                  <a:pt x="2799" y="251"/>
                </a:cubicBezTo>
                <a:cubicBezTo>
                  <a:pt x="2799" y="108"/>
                  <a:pt x="2691" y="1"/>
                  <a:pt x="25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4" name="Google Shape;184;p10"/>
          <p:cNvGrpSpPr/>
          <p:nvPr/>
        </p:nvGrpSpPr>
        <p:grpSpPr>
          <a:xfrm>
            <a:off x="8697691" y="4385807"/>
            <a:ext cx="234762" cy="218290"/>
            <a:chOff x="8652775" y="883650"/>
            <a:chExt cx="38125" cy="35450"/>
          </a:xfrm>
        </p:grpSpPr>
        <p:sp>
          <p:nvSpPr>
            <p:cNvPr id="185" name="Google Shape;185;p10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0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9" name="Google Shape;189;p10"/>
          <p:cNvGrpSpPr/>
          <p:nvPr/>
        </p:nvGrpSpPr>
        <p:grpSpPr>
          <a:xfrm>
            <a:off x="6176268" y="437544"/>
            <a:ext cx="430885" cy="203666"/>
            <a:chOff x="8703675" y="886625"/>
            <a:chExt cx="69975" cy="33075"/>
          </a:xfrm>
        </p:grpSpPr>
        <p:sp>
          <p:nvSpPr>
            <p:cNvPr id="190" name="Google Shape;190;p10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0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2" name="Google Shape;192;p10"/>
          <p:cNvGrpSpPr/>
          <p:nvPr/>
        </p:nvGrpSpPr>
        <p:grpSpPr>
          <a:xfrm>
            <a:off x="5845216" y="430225"/>
            <a:ext cx="234762" cy="218290"/>
            <a:chOff x="8652775" y="883650"/>
            <a:chExt cx="38125" cy="35450"/>
          </a:xfrm>
        </p:grpSpPr>
        <p:sp>
          <p:nvSpPr>
            <p:cNvPr id="193" name="Google Shape;193;p10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0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0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_1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1"/>
          <p:cNvSpPr txBox="1">
            <a:spLocks noGrp="1"/>
          </p:cNvSpPr>
          <p:nvPr>
            <p:ph type="subTitle" idx="1"/>
          </p:nvPr>
        </p:nvSpPr>
        <p:spPr>
          <a:xfrm>
            <a:off x="2237800" y="3443688"/>
            <a:ext cx="4588800" cy="8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1"/>
          <p:cNvSpPr txBox="1">
            <a:spLocks noGrp="1"/>
          </p:cNvSpPr>
          <p:nvPr>
            <p:ph type="title"/>
          </p:nvPr>
        </p:nvSpPr>
        <p:spPr>
          <a:xfrm>
            <a:off x="2237750" y="2770913"/>
            <a:ext cx="45888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1"/>
          <p:cNvSpPr/>
          <p:nvPr/>
        </p:nvSpPr>
        <p:spPr>
          <a:xfrm>
            <a:off x="0" y="3150"/>
            <a:ext cx="9144000" cy="1643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1"/>
          <p:cNvSpPr/>
          <p:nvPr/>
        </p:nvSpPr>
        <p:spPr>
          <a:xfrm>
            <a:off x="6547782" y="977734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0"/>
                </a:moveTo>
                <a:cubicBezTo>
                  <a:pt x="108" y="0"/>
                  <a:pt x="1" y="107"/>
                  <a:pt x="1" y="250"/>
                </a:cubicBezTo>
                <a:cubicBezTo>
                  <a:pt x="1" y="393"/>
                  <a:pt x="108" y="500"/>
                  <a:pt x="251" y="500"/>
                </a:cubicBezTo>
                <a:lnTo>
                  <a:pt x="2549" y="500"/>
                </a:lnTo>
                <a:cubicBezTo>
                  <a:pt x="2691" y="500"/>
                  <a:pt x="2799" y="393"/>
                  <a:pt x="2799" y="250"/>
                </a:cubicBezTo>
                <a:cubicBezTo>
                  <a:pt x="2799" y="107"/>
                  <a:pt x="2691" y="0"/>
                  <a:pt x="254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1"/>
          <p:cNvSpPr/>
          <p:nvPr/>
        </p:nvSpPr>
        <p:spPr>
          <a:xfrm>
            <a:off x="1278392" y="497276"/>
            <a:ext cx="768173" cy="251234"/>
          </a:xfrm>
          <a:custGeom>
            <a:avLst/>
            <a:gdLst/>
            <a:ahLst/>
            <a:cxnLst/>
            <a:rect l="l" t="t" r="r" b="b"/>
            <a:pathLst>
              <a:path w="4990" h="1632" extrusionOk="0">
                <a:moveTo>
                  <a:pt x="405" y="0"/>
                </a:moveTo>
                <a:cubicBezTo>
                  <a:pt x="179" y="0"/>
                  <a:pt x="0" y="191"/>
                  <a:pt x="0" y="417"/>
                </a:cubicBezTo>
                <a:lnTo>
                  <a:pt x="0" y="1227"/>
                </a:lnTo>
                <a:cubicBezTo>
                  <a:pt x="0" y="1453"/>
                  <a:pt x="179" y="1631"/>
                  <a:pt x="405" y="1631"/>
                </a:cubicBezTo>
                <a:lnTo>
                  <a:pt x="4584" y="1631"/>
                </a:lnTo>
                <a:cubicBezTo>
                  <a:pt x="4811" y="1631"/>
                  <a:pt x="4989" y="1453"/>
                  <a:pt x="4989" y="1227"/>
                </a:cubicBezTo>
                <a:lnTo>
                  <a:pt x="4989" y="417"/>
                </a:lnTo>
                <a:cubicBezTo>
                  <a:pt x="4989" y="191"/>
                  <a:pt x="4811" y="0"/>
                  <a:pt x="45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2" name="Google Shape;202;p11"/>
          <p:cNvGrpSpPr/>
          <p:nvPr/>
        </p:nvGrpSpPr>
        <p:grpSpPr>
          <a:xfrm>
            <a:off x="1290316" y="832862"/>
            <a:ext cx="744312" cy="221985"/>
            <a:chOff x="8652775" y="883650"/>
            <a:chExt cx="120875" cy="36050"/>
          </a:xfrm>
        </p:grpSpPr>
        <p:sp>
          <p:nvSpPr>
            <p:cNvPr id="203" name="Google Shape;203;p11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1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1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9" name="Google Shape;209;p11"/>
          <p:cNvGrpSpPr/>
          <p:nvPr/>
        </p:nvGrpSpPr>
        <p:grpSpPr>
          <a:xfrm>
            <a:off x="8313344" y="1125675"/>
            <a:ext cx="234762" cy="218290"/>
            <a:chOff x="8652775" y="883650"/>
            <a:chExt cx="38125" cy="35450"/>
          </a:xfrm>
        </p:grpSpPr>
        <p:sp>
          <p:nvSpPr>
            <p:cNvPr id="210" name="Google Shape;210;p11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1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3" name="Google Shape;213;p11"/>
          <p:cNvSpPr/>
          <p:nvPr/>
        </p:nvSpPr>
        <p:spPr>
          <a:xfrm>
            <a:off x="4356557" y="4565547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0"/>
                </a:moveTo>
                <a:cubicBezTo>
                  <a:pt x="108" y="0"/>
                  <a:pt x="1" y="107"/>
                  <a:pt x="1" y="250"/>
                </a:cubicBezTo>
                <a:cubicBezTo>
                  <a:pt x="1" y="393"/>
                  <a:pt x="108" y="500"/>
                  <a:pt x="251" y="500"/>
                </a:cubicBezTo>
                <a:lnTo>
                  <a:pt x="2549" y="500"/>
                </a:lnTo>
                <a:cubicBezTo>
                  <a:pt x="2691" y="500"/>
                  <a:pt x="2799" y="393"/>
                  <a:pt x="2799" y="250"/>
                </a:cubicBezTo>
                <a:cubicBezTo>
                  <a:pt x="2799" y="107"/>
                  <a:pt x="2691" y="0"/>
                  <a:pt x="25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_1_1_1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2"/>
          <p:cNvSpPr txBox="1">
            <a:spLocks noGrp="1"/>
          </p:cNvSpPr>
          <p:nvPr>
            <p:ph type="subTitle" idx="1"/>
          </p:nvPr>
        </p:nvSpPr>
        <p:spPr>
          <a:xfrm>
            <a:off x="5188777" y="2302850"/>
            <a:ext cx="28305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2"/>
          <p:cNvSpPr txBox="1">
            <a:spLocks noGrp="1"/>
          </p:cNvSpPr>
          <p:nvPr>
            <p:ph type="title"/>
          </p:nvPr>
        </p:nvSpPr>
        <p:spPr>
          <a:xfrm>
            <a:off x="5188777" y="1563950"/>
            <a:ext cx="2830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2"/>
          <p:cNvSpPr/>
          <p:nvPr/>
        </p:nvSpPr>
        <p:spPr>
          <a:xfrm>
            <a:off x="25" y="50"/>
            <a:ext cx="9144000" cy="814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" name="Google Shape;218;p12"/>
          <p:cNvGrpSpPr/>
          <p:nvPr/>
        </p:nvGrpSpPr>
        <p:grpSpPr>
          <a:xfrm>
            <a:off x="6715279" y="4625182"/>
            <a:ext cx="744312" cy="221985"/>
            <a:chOff x="8652775" y="883650"/>
            <a:chExt cx="120875" cy="36050"/>
          </a:xfrm>
        </p:grpSpPr>
        <p:sp>
          <p:nvSpPr>
            <p:cNvPr id="219" name="Google Shape;219;p1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5" name="Google Shape;225;p12"/>
          <p:cNvGrpSpPr/>
          <p:nvPr/>
        </p:nvGrpSpPr>
        <p:grpSpPr>
          <a:xfrm>
            <a:off x="5348091" y="4627025"/>
            <a:ext cx="234762" cy="218290"/>
            <a:chOff x="8652775" y="883650"/>
            <a:chExt cx="38125" cy="35450"/>
          </a:xfrm>
        </p:grpSpPr>
        <p:sp>
          <p:nvSpPr>
            <p:cNvPr id="226" name="Google Shape;226;p1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9" name="Google Shape;229;p12"/>
          <p:cNvSpPr/>
          <p:nvPr/>
        </p:nvSpPr>
        <p:spPr>
          <a:xfrm>
            <a:off x="434267" y="281688"/>
            <a:ext cx="768173" cy="251234"/>
          </a:xfrm>
          <a:custGeom>
            <a:avLst/>
            <a:gdLst/>
            <a:ahLst/>
            <a:cxnLst/>
            <a:rect l="l" t="t" r="r" b="b"/>
            <a:pathLst>
              <a:path w="4990" h="1632" extrusionOk="0">
                <a:moveTo>
                  <a:pt x="405" y="0"/>
                </a:moveTo>
                <a:cubicBezTo>
                  <a:pt x="179" y="0"/>
                  <a:pt x="0" y="191"/>
                  <a:pt x="0" y="417"/>
                </a:cubicBezTo>
                <a:lnTo>
                  <a:pt x="0" y="1227"/>
                </a:lnTo>
                <a:cubicBezTo>
                  <a:pt x="0" y="1453"/>
                  <a:pt x="179" y="1631"/>
                  <a:pt x="405" y="1631"/>
                </a:cubicBezTo>
                <a:lnTo>
                  <a:pt x="4584" y="1631"/>
                </a:lnTo>
                <a:cubicBezTo>
                  <a:pt x="4811" y="1631"/>
                  <a:pt x="4989" y="1453"/>
                  <a:pt x="4989" y="1227"/>
                </a:cubicBezTo>
                <a:lnTo>
                  <a:pt x="4989" y="417"/>
                </a:lnTo>
                <a:cubicBezTo>
                  <a:pt x="4989" y="191"/>
                  <a:pt x="4811" y="0"/>
                  <a:pt x="45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0" name="Google Shape;230;p12"/>
          <p:cNvGrpSpPr/>
          <p:nvPr/>
        </p:nvGrpSpPr>
        <p:grpSpPr>
          <a:xfrm>
            <a:off x="1539766" y="296324"/>
            <a:ext cx="744312" cy="221985"/>
            <a:chOff x="8652775" y="883650"/>
            <a:chExt cx="120875" cy="36050"/>
          </a:xfrm>
        </p:grpSpPr>
        <p:sp>
          <p:nvSpPr>
            <p:cNvPr id="231" name="Google Shape;231;p1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7" name="Google Shape;237;p12"/>
          <p:cNvSpPr/>
          <p:nvPr/>
        </p:nvSpPr>
        <p:spPr>
          <a:xfrm>
            <a:off x="25" y="4328925"/>
            <a:ext cx="9144000" cy="814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8" name="Google Shape;238;p12"/>
          <p:cNvGrpSpPr/>
          <p:nvPr/>
        </p:nvGrpSpPr>
        <p:grpSpPr>
          <a:xfrm>
            <a:off x="8313341" y="3800082"/>
            <a:ext cx="234762" cy="218290"/>
            <a:chOff x="8652775" y="883650"/>
            <a:chExt cx="38125" cy="35450"/>
          </a:xfrm>
        </p:grpSpPr>
        <p:sp>
          <p:nvSpPr>
            <p:cNvPr id="239" name="Google Shape;239;p1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3" name="Google Shape;243;p12"/>
          <p:cNvGrpSpPr/>
          <p:nvPr/>
        </p:nvGrpSpPr>
        <p:grpSpPr>
          <a:xfrm>
            <a:off x="225018" y="1008006"/>
            <a:ext cx="430885" cy="203666"/>
            <a:chOff x="8703675" y="886625"/>
            <a:chExt cx="69975" cy="33075"/>
          </a:xfrm>
        </p:grpSpPr>
        <p:sp>
          <p:nvSpPr>
            <p:cNvPr id="244" name="Google Shape;244;p12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nter"/>
              <a:buNone/>
              <a:defRPr sz="3600" b="1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2"/>
          <p:cNvSpPr/>
          <p:nvPr/>
        </p:nvSpPr>
        <p:spPr>
          <a:xfrm>
            <a:off x="449150" y="354975"/>
            <a:ext cx="4795800" cy="44190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32"/>
          <p:cNvSpPr txBox="1">
            <a:spLocks noGrp="1"/>
          </p:cNvSpPr>
          <p:nvPr>
            <p:ph type="ctrTitle"/>
          </p:nvPr>
        </p:nvSpPr>
        <p:spPr>
          <a:xfrm>
            <a:off x="637200" y="1203744"/>
            <a:ext cx="4247100" cy="12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US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Dual-Axis Solar Tracker </a:t>
            </a:r>
            <a:endParaRPr lang="en-US" dirty="0"/>
          </a:p>
        </p:txBody>
      </p:sp>
      <p:sp>
        <p:nvSpPr>
          <p:cNvPr id="514" name="Google Shape;514;p32"/>
          <p:cNvSpPr txBox="1">
            <a:spLocks noGrp="1"/>
          </p:cNvSpPr>
          <p:nvPr>
            <p:ph type="subTitle" idx="1"/>
          </p:nvPr>
        </p:nvSpPr>
        <p:spPr>
          <a:xfrm>
            <a:off x="637200" y="3101113"/>
            <a:ext cx="2427289" cy="10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Екатерина Станева, Коста Илев, 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Полина Станева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grpSp>
        <p:nvGrpSpPr>
          <p:cNvPr id="515" name="Google Shape;515;p32"/>
          <p:cNvGrpSpPr/>
          <p:nvPr/>
        </p:nvGrpSpPr>
        <p:grpSpPr>
          <a:xfrm>
            <a:off x="5111273" y="97017"/>
            <a:ext cx="1088320" cy="1251963"/>
            <a:chOff x="2258600" y="1433188"/>
            <a:chExt cx="467050" cy="537300"/>
          </a:xfrm>
        </p:grpSpPr>
        <p:sp>
          <p:nvSpPr>
            <p:cNvPr id="516" name="Google Shape;516;p32"/>
            <p:cNvSpPr/>
            <p:nvPr/>
          </p:nvSpPr>
          <p:spPr>
            <a:xfrm>
              <a:off x="2258600" y="1433350"/>
              <a:ext cx="467050" cy="536975"/>
            </a:xfrm>
            <a:custGeom>
              <a:avLst/>
              <a:gdLst/>
              <a:ahLst/>
              <a:cxnLst/>
              <a:rect l="l" t="t" r="r" b="b"/>
              <a:pathLst>
                <a:path w="18682" h="21479" extrusionOk="0">
                  <a:moveTo>
                    <a:pt x="9347" y="607"/>
                  </a:moveTo>
                  <a:cubicBezTo>
                    <a:pt x="9740" y="607"/>
                    <a:pt x="10050" y="929"/>
                    <a:pt x="10050" y="1322"/>
                  </a:cubicBezTo>
                  <a:cubicBezTo>
                    <a:pt x="10050" y="1715"/>
                    <a:pt x="9740" y="2024"/>
                    <a:pt x="9347" y="2024"/>
                  </a:cubicBezTo>
                  <a:cubicBezTo>
                    <a:pt x="8954" y="2024"/>
                    <a:pt x="8633" y="1715"/>
                    <a:pt x="8633" y="1322"/>
                  </a:cubicBezTo>
                  <a:cubicBezTo>
                    <a:pt x="8633" y="929"/>
                    <a:pt x="8954" y="607"/>
                    <a:pt x="9347" y="607"/>
                  </a:cubicBezTo>
                  <a:close/>
                  <a:moveTo>
                    <a:pt x="9347" y="0"/>
                  </a:moveTo>
                  <a:cubicBezTo>
                    <a:pt x="8609" y="0"/>
                    <a:pt x="8025" y="583"/>
                    <a:pt x="8025" y="1322"/>
                  </a:cubicBezTo>
                  <a:cubicBezTo>
                    <a:pt x="8025" y="1905"/>
                    <a:pt x="8395" y="2393"/>
                    <a:pt x="8918" y="2572"/>
                  </a:cubicBezTo>
                  <a:lnTo>
                    <a:pt x="8918" y="3608"/>
                  </a:lnTo>
                  <a:cubicBezTo>
                    <a:pt x="6120" y="3739"/>
                    <a:pt x="3656" y="5155"/>
                    <a:pt x="2108" y="7287"/>
                  </a:cubicBezTo>
                  <a:cubicBezTo>
                    <a:pt x="1906" y="7560"/>
                    <a:pt x="1727" y="7858"/>
                    <a:pt x="1548" y="8156"/>
                  </a:cubicBezTo>
                  <a:lnTo>
                    <a:pt x="1167" y="8156"/>
                  </a:lnTo>
                  <a:cubicBezTo>
                    <a:pt x="417" y="9489"/>
                    <a:pt x="1" y="11037"/>
                    <a:pt x="1" y="12668"/>
                  </a:cubicBezTo>
                  <a:cubicBezTo>
                    <a:pt x="1" y="12847"/>
                    <a:pt x="1" y="13014"/>
                    <a:pt x="13" y="13180"/>
                  </a:cubicBezTo>
                  <a:lnTo>
                    <a:pt x="429" y="13180"/>
                  </a:lnTo>
                  <a:cubicBezTo>
                    <a:pt x="441" y="13442"/>
                    <a:pt x="477" y="13704"/>
                    <a:pt x="513" y="13954"/>
                  </a:cubicBezTo>
                  <a:cubicBezTo>
                    <a:pt x="1191" y="18217"/>
                    <a:pt x="4882" y="21479"/>
                    <a:pt x="9347" y="21479"/>
                  </a:cubicBezTo>
                  <a:cubicBezTo>
                    <a:pt x="13800" y="21479"/>
                    <a:pt x="17491" y="18217"/>
                    <a:pt x="18170" y="13954"/>
                  </a:cubicBezTo>
                  <a:cubicBezTo>
                    <a:pt x="18205" y="13704"/>
                    <a:pt x="18241" y="13442"/>
                    <a:pt x="18253" y="13180"/>
                  </a:cubicBezTo>
                  <a:lnTo>
                    <a:pt x="18670" y="13180"/>
                  </a:lnTo>
                  <a:cubicBezTo>
                    <a:pt x="18682" y="13014"/>
                    <a:pt x="18682" y="12847"/>
                    <a:pt x="18682" y="12668"/>
                  </a:cubicBezTo>
                  <a:cubicBezTo>
                    <a:pt x="18682" y="11025"/>
                    <a:pt x="18265" y="9489"/>
                    <a:pt x="17515" y="8156"/>
                  </a:cubicBezTo>
                  <a:lnTo>
                    <a:pt x="17134" y="8156"/>
                  </a:lnTo>
                  <a:cubicBezTo>
                    <a:pt x="16967" y="7858"/>
                    <a:pt x="16777" y="7572"/>
                    <a:pt x="16574" y="7287"/>
                  </a:cubicBezTo>
                  <a:cubicBezTo>
                    <a:pt x="15026" y="5155"/>
                    <a:pt x="12562" y="3739"/>
                    <a:pt x="9764" y="3608"/>
                  </a:cubicBezTo>
                  <a:lnTo>
                    <a:pt x="9764" y="2572"/>
                  </a:lnTo>
                  <a:cubicBezTo>
                    <a:pt x="10288" y="2393"/>
                    <a:pt x="10657" y="1905"/>
                    <a:pt x="10657" y="1322"/>
                  </a:cubicBezTo>
                  <a:cubicBezTo>
                    <a:pt x="10657" y="583"/>
                    <a:pt x="10073" y="0"/>
                    <a:pt x="93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17" name="Google Shape;517;p32"/>
            <p:cNvGrpSpPr/>
            <p:nvPr/>
          </p:nvGrpSpPr>
          <p:grpSpPr>
            <a:xfrm>
              <a:off x="2258600" y="1433188"/>
              <a:ext cx="467050" cy="537300"/>
              <a:chOff x="2258600" y="-256450"/>
              <a:chExt cx="467050" cy="537300"/>
            </a:xfrm>
          </p:grpSpPr>
          <p:sp>
            <p:nvSpPr>
              <p:cNvPr id="518" name="Google Shape;518;p32"/>
              <p:cNvSpPr/>
              <p:nvPr/>
            </p:nvSpPr>
            <p:spPr>
              <a:xfrm>
                <a:off x="2481850" y="-201675"/>
                <a:ext cx="20850" cy="940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3763" extrusionOk="0">
                    <a:moveTo>
                      <a:pt x="0" y="0"/>
                    </a:moveTo>
                    <a:lnTo>
                      <a:pt x="0" y="3763"/>
                    </a:lnTo>
                    <a:lnTo>
                      <a:pt x="834" y="3763"/>
                    </a:ln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32"/>
              <p:cNvSpPr/>
              <p:nvPr/>
            </p:nvSpPr>
            <p:spPr>
              <a:xfrm>
                <a:off x="2269025" y="69475"/>
                <a:ext cx="4465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930" extrusionOk="0">
                    <a:moveTo>
                      <a:pt x="0" y="1"/>
                    </a:moveTo>
                    <a:cubicBezTo>
                      <a:pt x="12" y="322"/>
                      <a:pt x="48" y="620"/>
                      <a:pt x="96" y="930"/>
                    </a:cubicBezTo>
                    <a:lnTo>
                      <a:pt x="17753" y="930"/>
                    </a:lnTo>
                    <a:cubicBezTo>
                      <a:pt x="17800" y="620"/>
                      <a:pt x="17836" y="310"/>
                      <a:pt x="178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32"/>
              <p:cNvSpPr/>
              <p:nvPr/>
            </p:nvSpPr>
            <p:spPr>
              <a:xfrm>
                <a:off x="2271700" y="92700"/>
                <a:ext cx="4411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7526" extrusionOk="0">
                    <a:moveTo>
                      <a:pt x="1" y="1"/>
                    </a:moveTo>
                    <a:cubicBezTo>
                      <a:pt x="679" y="4263"/>
                      <a:pt x="4370" y="7525"/>
                      <a:pt x="8823" y="7525"/>
                    </a:cubicBezTo>
                    <a:cubicBezTo>
                      <a:pt x="13276" y="7525"/>
                      <a:pt x="16967" y="4263"/>
                      <a:pt x="176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32"/>
              <p:cNvSpPr/>
              <p:nvPr/>
            </p:nvSpPr>
            <p:spPr>
              <a:xfrm>
                <a:off x="2311300" y="-166250"/>
                <a:ext cx="361675" cy="92300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3692" extrusionOk="0">
                    <a:moveTo>
                      <a:pt x="7239" y="0"/>
                    </a:moveTo>
                    <a:cubicBezTo>
                      <a:pt x="4262" y="0"/>
                      <a:pt x="1631" y="1453"/>
                      <a:pt x="0" y="3691"/>
                    </a:cubicBezTo>
                    <a:lnTo>
                      <a:pt x="14466" y="3691"/>
                    </a:lnTo>
                    <a:cubicBezTo>
                      <a:pt x="12847" y="1453"/>
                      <a:pt x="10216" y="0"/>
                      <a:pt x="72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32"/>
              <p:cNvSpPr/>
              <p:nvPr/>
            </p:nvSpPr>
            <p:spPr>
              <a:xfrm>
                <a:off x="2296700" y="-73975"/>
                <a:ext cx="3911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5646" h="929" extrusionOk="0">
                    <a:moveTo>
                      <a:pt x="584" y="0"/>
                    </a:moveTo>
                    <a:cubicBezTo>
                      <a:pt x="370" y="298"/>
                      <a:pt x="179" y="607"/>
                      <a:pt x="1" y="929"/>
                    </a:cubicBezTo>
                    <a:lnTo>
                      <a:pt x="15645" y="929"/>
                    </a:lnTo>
                    <a:cubicBezTo>
                      <a:pt x="15467" y="607"/>
                      <a:pt x="15276" y="298"/>
                      <a:pt x="150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32"/>
              <p:cNvSpPr/>
              <p:nvPr/>
            </p:nvSpPr>
            <p:spPr>
              <a:xfrm>
                <a:off x="2258600" y="-52550"/>
                <a:ext cx="467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18682" h="5037" extrusionOk="0">
                    <a:moveTo>
                      <a:pt x="1167" y="0"/>
                    </a:moveTo>
                    <a:cubicBezTo>
                      <a:pt x="429" y="1346"/>
                      <a:pt x="1" y="2882"/>
                      <a:pt x="1" y="4525"/>
                    </a:cubicBezTo>
                    <a:cubicBezTo>
                      <a:pt x="1" y="4691"/>
                      <a:pt x="13" y="4870"/>
                      <a:pt x="24" y="5037"/>
                    </a:cubicBezTo>
                    <a:lnTo>
                      <a:pt x="18670" y="5037"/>
                    </a:lnTo>
                    <a:cubicBezTo>
                      <a:pt x="18682" y="4870"/>
                      <a:pt x="18682" y="4691"/>
                      <a:pt x="18682" y="4525"/>
                    </a:cubicBezTo>
                    <a:cubicBezTo>
                      <a:pt x="18682" y="2882"/>
                      <a:pt x="18265" y="1346"/>
                      <a:pt x="175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32"/>
              <p:cNvSpPr/>
              <p:nvPr/>
            </p:nvSpPr>
            <p:spPr>
              <a:xfrm>
                <a:off x="2459225" y="-256450"/>
                <a:ext cx="66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644" extrusionOk="0">
                    <a:moveTo>
                      <a:pt x="1322" y="620"/>
                    </a:moveTo>
                    <a:cubicBezTo>
                      <a:pt x="1715" y="620"/>
                      <a:pt x="2036" y="929"/>
                      <a:pt x="2036" y="1322"/>
                    </a:cubicBezTo>
                    <a:cubicBezTo>
                      <a:pt x="2036" y="1715"/>
                      <a:pt x="1715" y="2036"/>
                      <a:pt x="1322" y="2036"/>
                    </a:cubicBezTo>
                    <a:cubicBezTo>
                      <a:pt x="929" y="2036"/>
                      <a:pt x="608" y="1715"/>
                      <a:pt x="608" y="1322"/>
                    </a:cubicBezTo>
                    <a:cubicBezTo>
                      <a:pt x="608" y="929"/>
                      <a:pt x="929" y="620"/>
                      <a:pt x="1322" y="620"/>
                    </a:cubicBezTo>
                    <a:close/>
                    <a:moveTo>
                      <a:pt x="1322" y="1"/>
                    </a:moveTo>
                    <a:cubicBezTo>
                      <a:pt x="596" y="1"/>
                      <a:pt x="0" y="596"/>
                      <a:pt x="0" y="1322"/>
                    </a:cubicBezTo>
                    <a:cubicBezTo>
                      <a:pt x="0" y="2048"/>
                      <a:pt x="596" y="2644"/>
                      <a:pt x="1322" y="2644"/>
                    </a:cubicBezTo>
                    <a:cubicBezTo>
                      <a:pt x="2048" y="2644"/>
                      <a:pt x="2644" y="2048"/>
                      <a:pt x="2644" y="1322"/>
                    </a:cubicBezTo>
                    <a:cubicBezTo>
                      <a:pt x="2644" y="596"/>
                      <a:pt x="2048" y="1"/>
                      <a:pt x="13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32"/>
              <p:cNvSpPr/>
              <p:nvPr/>
            </p:nvSpPr>
            <p:spPr>
              <a:xfrm>
                <a:off x="2578575" y="4900"/>
                <a:ext cx="4437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2739" extrusionOk="0">
                    <a:moveTo>
                      <a:pt x="1656" y="0"/>
                    </a:moveTo>
                    <a:lnTo>
                      <a:pt x="1" y="2739"/>
                    </a:lnTo>
                    <a:lnTo>
                      <a:pt x="1775" y="2739"/>
                    </a:lnTo>
                    <a:lnTo>
                      <a:pt x="1775" y="631"/>
                    </a:lnTo>
                    <a:cubicBezTo>
                      <a:pt x="1775" y="405"/>
                      <a:pt x="1739" y="191"/>
                      <a:pt x="16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32"/>
              <p:cNvSpPr/>
              <p:nvPr/>
            </p:nvSpPr>
            <p:spPr>
              <a:xfrm>
                <a:off x="2479175" y="-22500"/>
                <a:ext cx="994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977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9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32"/>
              <p:cNvSpPr/>
              <p:nvPr/>
            </p:nvSpPr>
            <p:spPr>
              <a:xfrm>
                <a:off x="2361300" y="-22500"/>
                <a:ext cx="1759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3835" extrusionOk="0">
                    <a:moveTo>
                      <a:pt x="1739" y="1"/>
                    </a:moveTo>
                    <a:cubicBezTo>
                      <a:pt x="786" y="1"/>
                      <a:pt x="0" y="775"/>
                      <a:pt x="0" y="1727"/>
                    </a:cubicBezTo>
                    <a:lnTo>
                      <a:pt x="0" y="3835"/>
                    </a:lnTo>
                    <a:lnTo>
                      <a:pt x="4715" y="3835"/>
                    </a:lnTo>
                    <a:lnTo>
                      <a:pt x="70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32"/>
              <p:cNvSpPr/>
              <p:nvPr/>
            </p:nvSpPr>
            <p:spPr>
              <a:xfrm>
                <a:off x="2561925" y="-8800"/>
                <a:ext cx="5805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3287" extrusionOk="0">
                    <a:moveTo>
                      <a:pt x="1977" y="1"/>
                    </a:moveTo>
                    <a:lnTo>
                      <a:pt x="0" y="3287"/>
                    </a:lnTo>
                    <a:lnTo>
                      <a:pt x="667" y="3287"/>
                    </a:lnTo>
                    <a:lnTo>
                      <a:pt x="2322" y="548"/>
                    </a:lnTo>
                    <a:cubicBezTo>
                      <a:pt x="2238" y="346"/>
                      <a:pt x="2131" y="155"/>
                      <a:pt x="19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32"/>
              <p:cNvSpPr/>
              <p:nvPr/>
            </p:nvSpPr>
            <p:spPr>
              <a:xfrm>
                <a:off x="2520550" y="-22500"/>
                <a:ext cx="90800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632" y="549"/>
                    </a:lnTo>
                    <a:cubicBezTo>
                      <a:pt x="3322" y="215"/>
                      <a:pt x="2870" y="1"/>
                      <a:pt x="2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32"/>
              <p:cNvSpPr/>
              <p:nvPr/>
            </p:nvSpPr>
            <p:spPr>
              <a:xfrm>
                <a:off x="23485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23" y="0"/>
                    </a:moveTo>
                    <a:cubicBezTo>
                      <a:pt x="716" y="0"/>
                      <a:pt x="710" y="0"/>
                      <a:pt x="703" y="0"/>
                    </a:cubicBez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703" y="1381"/>
                    </a:cubicBezTo>
                    <a:cubicBezTo>
                      <a:pt x="1084" y="1381"/>
                      <a:pt x="1393" y="1072"/>
                      <a:pt x="1393" y="691"/>
                    </a:cubicBezTo>
                    <a:cubicBezTo>
                      <a:pt x="1393" y="317"/>
                      <a:pt x="1095" y="0"/>
                      <a:pt x="7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32"/>
              <p:cNvSpPr/>
              <p:nvPr/>
            </p:nvSpPr>
            <p:spPr>
              <a:xfrm>
                <a:off x="23991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32"/>
              <p:cNvSpPr/>
              <p:nvPr/>
            </p:nvSpPr>
            <p:spPr>
              <a:xfrm>
                <a:off x="24497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32"/>
              <p:cNvSpPr/>
              <p:nvPr/>
            </p:nvSpPr>
            <p:spPr>
              <a:xfrm>
                <a:off x="25003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7"/>
                      <a:pt x="1083" y="0"/>
                      <a:pt x="7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32"/>
              <p:cNvSpPr/>
              <p:nvPr/>
            </p:nvSpPr>
            <p:spPr>
              <a:xfrm>
                <a:off x="25506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84" y="1381"/>
                      <a:pt x="1394" y="1072"/>
                      <a:pt x="1394" y="691"/>
                    </a:cubicBezTo>
                    <a:cubicBezTo>
                      <a:pt x="1394" y="317"/>
                      <a:pt x="1095" y="0"/>
                      <a:pt x="7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32"/>
              <p:cNvSpPr/>
              <p:nvPr/>
            </p:nvSpPr>
            <p:spPr>
              <a:xfrm>
                <a:off x="26012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32"/>
              <p:cNvSpPr/>
              <p:nvPr/>
            </p:nvSpPr>
            <p:spPr>
              <a:xfrm>
                <a:off x="2392850" y="1870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32"/>
              <p:cNvSpPr/>
              <p:nvPr/>
            </p:nvSpPr>
            <p:spPr>
              <a:xfrm>
                <a:off x="2392850" y="2132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38" name="Google Shape;538;p32"/>
          <p:cNvGrpSpPr/>
          <p:nvPr/>
        </p:nvGrpSpPr>
        <p:grpSpPr>
          <a:xfrm>
            <a:off x="6590796" y="3332394"/>
            <a:ext cx="1055985" cy="905499"/>
            <a:chOff x="4041575" y="1574875"/>
            <a:chExt cx="296475" cy="254225"/>
          </a:xfrm>
        </p:grpSpPr>
        <p:sp>
          <p:nvSpPr>
            <p:cNvPr id="539" name="Google Shape;539;p32"/>
            <p:cNvSpPr/>
            <p:nvPr/>
          </p:nvSpPr>
          <p:spPr>
            <a:xfrm>
              <a:off x="4041575" y="1574875"/>
              <a:ext cx="296475" cy="254225"/>
            </a:xfrm>
            <a:custGeom>
              <a:avLst/>
              <a:gdLst/>
              <a:ahLst/>
              <a:cxnLst/>
              <a:rect l="l" t="t" r="r" b="b"/>
              <a:pathLst>
                <a:path w="11859" h="10169" extrusionOk="0">
                  <a:moveTo>
                    <a:pt x="655" y="0"/>
                  </a:moveTo>
                  <a:cubicBezTo>
                    <a:pt x="286" y="0"/>
                    <a:pt x="0" y="298"/>
                    <a:pt x="0" y="655"/>
                  </a:cubicBezTo>
                  <a:cubicBezTo>
                    <a:pt x="0" y="941"/>
                    <a:pt x="179" y="1179"/>
                    <a:pt x="429" y="1274"/>
                  </a:cubicBezTo>
                  <a:lnTo>
                    <a:pt x="429" y="4561"/>
                  </a:lnTo>
                  <a:cubicBezTo>
                    <a:pt x="238" y="4739"/>
                    <a:pt x="119" y="5001"/>
                    <a:pt x="119" y="5275"/>
                  </a:cubicBezTo>
                  <a:cubicBezTo>
                    <a:pt x="119" y="5811"/>
                    <a:pt x="548" y="6251"/>
                    <a:pt x="1084" y="6251"/>
                  </a:cubicBezTo>
                  <a:cubicBezTo>
                    <a:pt x="1095" y="6251"/>
                    <a:pt x="1119" y="6239"/>
                    <a:pt x="1131" y="6239"/>
                  </a:cubicBezTo>
                  <a:cubicBezTo>
                    <a:pt x="1584" y="8478"/>
                    <a:pt x="3560" y="10168"/>
                    <a:pt x="5929" y="10168"/>
                  </a:cubicBezTo>
                  <a:cubicBezTo>
                    <a:pt x="8299" y="10168"/>
                    <a:pt x="10275" y="8478"/>
                    <a:pt x="10716" y="6239"/>
                  </a:cubicBezTo>
                  <a:cubicBezTo>
                    <a:pt x="10728" y="6239"/>
                    <a:pt x="10751" y="6251"/>
                    <a:pt x="10763" y="6251"/>
                  </a:cubicBezTo>
                  <a:cubicBezTo>
                    <a:pt x="11299" y="6251"/>
                    <a:pt x="11728" y="5811"/>
                    <a:pt x="11728" y="5275"/>
                  </a:cubicBezTo>
                  <a:cubicBezTo>
                    <a:pt x="11728" y="5001"/>
                    <a:pt x="11609" y="4739"/>
                    <a:pt x="11418" y="4561"/>
                  </a:cubicBezTo>
                  <a:lnTo>
                    <a:pt x="11418" y="1274"/>
                  </a:lnTo>
                  <a:cubicBezTo>
                    <a:pt x="11668" y="1179"/>
                    <a:pt x="11859" y="941"/>
                    <a:pt x="11859" y="655"/>
                  </a:cubicBezTo>
                  <a:cubicBezTo>
                    <a:pt x="11859" y="298"/>
                    <a:pt x="11561" y="0"/>
                    <a:pt x="11192" y="0"/>
                  </a:cubicBezTo>
                  <a:cubicBezTo>
                    <a:pt x="10835" y="0"/>
                    <a:pt x="10537" y="298"/>
                    <a:pt x="10537" y="655"/>
                  </a:cubicBezTo>
                  <a:cubicBezTo>
                    <a:pt x="10537" y="941"/>
                    <a:pt x="10728" y="1179"/>
                    <a:pt x="10978" y="1274"/>
                  </a:cubicBezTo>
                  <a:lnTo>
                    <a:pt x="10978" y="4334"/>
                  </a:lnTo>
                  <a:cubicBezTo>
                    <a:pt x="10906" y="4311"/>
                    <a:pt x="10835" y="4311"/>
                    <a:pt x="10763" y="4311"/>
                  </a:cubicBezTo>
                  <a:lnTo>
                    <a:pt x="10716" y="4311"/>
                  </a:lnTo>
                  <a:cubicBezTo>
                    <a:pt x="10275" y="2072"/>
                    <a:pt x="8299" y="381"/>
                    <a:pt x="5929" y="381"/>
                  </a:cubicBezTo>
                  <a:cubicBezTo>
                    <a:pt x="3560" y="381"/>
                    <a:pt x="1584" y="2072"/>
                    <a:pt x="1131" y="4311"/>
                  </a:cubicBezTo>
                  <a:lnTo>
                    <a:pt x="1084" y="4311"/>
                  </a:lnTo>
                  <a:cubicBezTo>
                    <a:pt x="1012" y="4311"/>
                    <a:pt x="941" y="4311"/>
                    <a:pt x="881" y="4334"/>
                  </a:cubicBezTo>
                  <a:lnTo>
                    <a:pt x="881" y="1274"/>
                  </a:lnTo>
                  <a:cubicBezTo>
                    <a:pt x="1131" y="1179"/>
                    <a:pt x="1310" y="941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40" name="Google Shape;540;p32"/>
            <p:cNvGrpSpPr/>
            <p:nvPr/>
          </p:nvGrpSpPr>
          <p:grpSpPr>
            <a:xfrm>
              <a:off x="4041575" y="1575025"/>
              <a:ext cx="296475" cy="253925"/>
              <a:chOff x="4041575" y="-114775"/>
              <a:chExt cx="296475" cy="253925"/>
            </a:xfrm>
          </p:grpSpPr>
          <p:sp>
            <p:nvSpPr>
              <p:cNvPr id="541" name="Google Shape;541;p32"/>
              <p:cNvSpPr/>
              <p:nvPr/>
            </p:nvSpPr>
            <p:spPr>
              <a:xfrm>
                <a:off x="4052275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27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27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32"/>
              <p:cNvSpPr/>
              <p:nvPr/>
            </p:nvSpPr>
            <p:spPr>
              <a:xfrm>
                <a:off x="4041575" y="-114775"/>
                <a:ext cx="327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1" extrusionOk="0">
                    <a:moveTo>
                      <a:pt x="655" y="1"/>
                    </a:moveTo>
                    <a:cubicBezTo>
                      <a:pt x="286" y="1"/>
                      <a:pt x="0" y="287"/>
                      <a:pt x="0" y="656"/>
                    </a:cubicBezTo>
                    <a:cubicBezTo>
                      <a:pt x="0" y="1013"/>
                      <a:pt x="286" y="1311"/>
                      <a:pt x="655" y="1311"/>
                    </a:cubicBezTo>
                    <a:cubicBezTo>
                      <a:pt x="1012" y="1311"/>
                      <a:pt x="1310" y="1013"/>
                      <a:pt x="1310" y="656"/>
                    </a:cubicBezTo>
                    <a:cubicBezTo>
                      <a:pt x="1310" y="287"/>
                      <a:pt x="1012" y="1"/>
                      <a:pt x="6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32"/>
              <p:cNvSpPr/>
              <p:nvPr/>
            </p:nvSpPr>
            <p:spPr>
              <a:xfrm>
                <a:off x="4316000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15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32"/>
              <p:cNvSpPr/>
              <p:nvPr/>
            </p:nvSpPr>
            <p:spPr>
              <a:xfrm>
                <a:off x="4305000" y="-114775"/>
                <a:ext cx="330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1" extrusionOk="0">
                    <a:moveTo>
                      <a:pt x="655" y="1"/>
                    </a:moveTo>
                    <a:cubicBezTo>
                      <a:pt x="298" y="1"/>
                      <a:pt x="0" y="287"/>
                      <a:pt x="0" y="656"/>
                    </a:cubicBezTo>
                    <a:cubicBezTo>
                      <a:pt x="0" y="1013"/>
                      <a:pt x="298" y="1311"/>
                      <a:pt x="655" y="1311"/>
                    </a:cubicBezTo>
                    <a:cubicBezTo>
                      <a:pt x="1024" y="1311"/>
                      <a:pt x="1322" y="1013"/>
                      <a:pt x="1322" y="656"/>
                    </a:cubicBezTo>
                    <a:cubicBezTo>
                      <a:pt x="1322" y="287"/>
                      <a:pt x="1024" y="1"/>
                      <a:pt x="6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32"/>
              <p:cNvSpPr/>
              <p:nvPr/>
            </p:nvSpPr>
            <p:spPr>
              <a:xfrm>
                <a:off x="4286525" y="-7300"/>
                <a:ext cx="4825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41" extrusionOk="0">
                    <a:moveTo>
                      <a:pt x="965" y="0"/>
                    </a:moveTo>
                    <a:cubicBezTo>
                      <a:pt x="430" y="0"/>
                      <a:pt x="1" y="441"/>
                      <a:pt x="1" y="976"/>
                    </a:cubicBezTo>
                    <a:cubicBezTo>
                      <a:pt x="1" y="1512"/>
                      <a:pt x="430" y="1941"/>
                      <a:pt x="965" y="1941"/>
                    </a:cubicBezTo>
                    <a:cubicBezTo>
                      <a:pt x="1501" y="1941"/>
                      <a:pt x="1930" y="1512"/>
                      <a:pt x="1930" y="976"/>
                    </a:cubicBezTo>
                    <a:cubicBezTo>
                      <a:pt x="1930" y="441"/>
                      <a:pt x="1501" y="0"/>
                      <a:pt x="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32"/>
              <p:cNvSpPr/>
              <p:nvPr/>
            </p:nvSpPr>
            <p:spPr>
              <a:xfrm>
                <a:off x="4044550" y="-7300"/>
                <a:ext cx="48525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941" extrusionOk="0">
                    <a:moveTo>
                      <a:pt x="965" y="0"/>
                    </a:moveTo>
                    <a:cubicBezTo>
                      <a:pt x="429" y="0"/>
                      <a:pt x="0" y="441"/>
                      <a:pt x="0" y="976"/>
                    </a:cubicBezTo>
                    <a:cubicBezTo>
                      <a:pt x="0" y="1512"/>
                      <a:pt x="429" y="1941"/>
                      <a:pt x="965" y="1941"/>
                    </a:cubicBezTo>
                    <a:cubicBezTo>
                      <a:pt x="1500" y="1941"/>
                      <a:pt x="1941" y="1512"/>
                      <a:pt x="1941" y="976"/>
                    </a:cubicBezTo>
                    <a:cubicBezTo>
                      <a:pt x="1941" y="441"/>
                      <a:pt x="1500" y="0"/>
                      <a:pt x="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32"/>
              <p:cNvSpPr/>
              <p:nvPr/>
            </p:nvSpPr>
            <p:spPr>
              <a:xfrm>
                <a:off x="4067450" y="-105250"/>
                <a:ext cx="244400" cy="244400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9776" extrusionOk="0">
                    <a:moveTo>
                      <a:pt x="4894" y="1"/>
                    </a:moveTo>
                    <a:cubicBezTo>
                      <a:pt x="2192" y="1"/>
                      <a:pt x="1" y="2192"/>
                      <a:pt x="1" y="4894"/>
                    </a:cubicBezTo>
                    <a:cubicBezTo>
                      <a:pt x="1" y="7597"/>
                      <a:pt x="2192" y="9776"/>
                      <a:pt x="4894" y="9776"/>
                    </a:cubicBezTo>
                    <a:cubicBezTo>
                      <a:pt x="7585" y="9776"/>
                      <a:pt x="9776" y="7597"/>
                      <a:pt x="9776" y="4894"/>
                    </a:cubicBezTo>
                    <a:cubicBezTo>
                      <a:pt x="9776" y="2192"/>
                      <a:pt x="7585" y="1"/>
                      <a:pt x="489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32"/>
              <p:cNvSpPr/>
              <p:nvPr/>
            </p:nvSpPr>
            <p:spPr>
              <a:xfrm>
                <a:off x="4090375" y="-18625"/>
                <a:ext cx="1985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2799" extrusionOk="0">
                    <a:moveTo>
                      <a:pt x="679" y="1"/>
                    </a:moveTo>
                    <a:cubicBezTo>
                      <a:pt x="298" y="1"/>
                      <a:pt x="1" y="310"/>
                      <a:pt x="1" y="679"/>
                    </a:cubicBezTo>
                    <a:lnTo>
                      <a:pt x="1" y="2120"/>
                    </a:lnTo>
                    <a:cubicBezTo>
                      <a:pt x="1" y="2501"/>
                      <a:pt x="298" y="2799"/>
                      <a:pt x="679" y="2799"/>
                    </a:cubicBezTo>
                    <a:lnTo>
                      <a:pt x="7275" y="2799"/>
                    </a:lnTo>
                    <a:cubicBezTo>
                      <a:pt x="7645" y="2799"/>
                      <a:pt x="7942" y="2501"/>
                      <a:pt x="7942" y="2120"/>
                    </a:cubicBezTo>
                    <a:lnTo>
                      <a:pt x="7942" y="679"/>
                    </a:lnTo>
                    <a:cubicBezTo>
                      <a:pt x="7942" y="310"/>
                      <a:pt x="7645" y="1"/>
                      <a:pt x="7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32"/>
              <p:cNvSpPr/>
              <p:nvPr/>
            </p:nvSpPr>
            <p:spPr>
              <a:xfrm>
                <a:off x="4119550" y="46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489" y="0"/>
                    </a:moveTo>
                    <a:cubicBezTo>
                      <a:pt x="215" y="0"/>
                      <a:pt x="1" y="227"/>
                      <a:pt x="1" y="500"/>
                    </a:cubicBezTo>
                    <a:cubicBezTo>
                      <a:pt x="1" y="774"/>
                      <a:pt x="215" y="989"/>
                      <a:pt x="489" y="989"/>
                    </a:cubicBezTo>
                    <a:cubicBezTo>
                      <a:pt x="763" y="989"/>
                      <a:pt x="989" y="774"/>
                      <a:pt x="989" y="500"/>
                    </a:cubicBezTo>
                    <a:cubicBezTo>
                      <a:pt x="989" y="227"/>
                      <a:pt x="763" y="0"/>
                      <a:pt x="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32"/>
              <p:cNvSpPr/>
              <p:nvPr/>
            </p:nvSpPr>
            <p:spPr>
              <a:xfrm>
                <a:off x="4235050" y="4600"/>
                <a:ext cx="250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989" extrusionOk="0">
                    <a:moveTo>
                      <a:pt x="500" y="0"/>
                    </a:moveTo>
                    <a:cubicBezTo>
                      <a:pt x="226" y="0"/>
                      <a:pt x="0" y="227"/>
                      <a:pt x="0" y="500"/>
                    </a:cubicBezTo>
                    <a:cubicBezTo>
                      <a:pt x="0" y="774"/>
                      <a:pt x="226" y="989"/>
                      <a:pt x="500" y="989"/>
                    </a:cubicBezTo>
                    <a:cubicBezTo>
                      <a:pt x="774" y="989"/>
                      <a:pt x="1000" y="774"/>
                      <a:pt x="1000" y="500"/>
                    </a:cubicBezTo>
                    <a:cubicBezTo>
                      <a:pt x="1000" y="227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51" name="Google Shape;551;p32"/>
          <p:cNvGrpSpPr/>
          <p:nvPr/>
        </p:nvGrpSpPr>
        <p:grpSpPr>
          <a:xfrm>
            <a:off x="4669443" y="2445605"/>
            <a:ext cx="1827087" cy="2315087"/>
            <a:chOff x="4700075" y="3262363"/>
            <a:chExt cx="560525" cy="710237"/>
          </a:xfrm>
        </p:grpSpPr>
        <p:sp>
          <p:nvSpPr>
            <p:cNvPr id="552" name="Google Shape;552;p32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53" name="Google Shape;553;p32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554" name="Google Shape;554;p32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32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32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32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32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32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0" name="Google Shape;560;p32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1" name="Google Shape;561;p32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2" name="Google Shape;562;p32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3" name="Google Shape;563;p32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4" name="Google Shape;564;p32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5" name="Google Shape;565;p32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6" name="Google Shape;566;p32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7" name="Google Shape;567;p32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8" name="Google Shape;568;p32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9" name="Google Shape;569;p32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0" name="Google Shape;570;p32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1" name="Google Shape;571;p32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2" name="Google Shape;572;p32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3" name="Google Shape;573;p32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4" name="Google Shape;574;p32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5" name="Google Shape;575;p32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6" name="Google Shape;576;p32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7" name="Google Shape;577;p32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8" name="Google Shape;578;p32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9" name="Google Shape;579;p32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0" name="Google Shape;580;p32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32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32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32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32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32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32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32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32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32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32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32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32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32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32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32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32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32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32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32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32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32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32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32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32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32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" name="Google Shape;606;p32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32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32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32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32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32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32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32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32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15" name="Google Shape;615;p32"/>
          <p:cNvGrpSpPr/>
          <p:nvPr/>
        </p:nvGrpSpPr>
        <p:grpSpPr>
          <a:xfrm>
            <a:off x="7873781" y="1479386"/>
            <a:ext cx="1827052" cy="2304120"/>
            <a:chOff x="8922625" y="3320713"/>
            <a:chExt cx="512900" cy="646825"/>
          </a:xfrm>
        </p:grpSpPr>
        <p:sp>
          <p:nvSpPr>
            <p:cNvPr id="616" name="Google Shape;616;p32"/>
            <p:cNvSpPr/>
            <p:nvPr/>
          </p:nvSpPr>
          <p:spPr>
            <a:xfrm>
              <a:off x="8922625" y="3320713"/>
              <a:ext cx="512900" cy="646825"/>
            </a:xfrm>
            <a:custGeom>
              <a:avLst/>
              <a:gdLst/>
              <a:ahLst/>
              <a:cxnLst/>
              <a:rect l="l" t="t" r="r" b="b"/>
              <a:pathLst>
                <a:path w="20516" h="25873" extrusionOk="0">
                  <a:moveTo>
                    <a:pt x="10264" y="1"/>
                  </a:moveTo>
                  <a:cubicBezTo>
                    <a:pt x="7811" y="1"/>
                    <a:pt x="5823" y="1989"/>
                    <a:pt x="5823" y="4442"/>
                  </a:cubicBezTo>
                  <a:lnTo>
                    <a:pt x="5823" y="4942"/>
                  </a:lnTo>
                  <a:cubicBezTo>
                    <a:pt x="5097" y="4942"/>
                    <a:pt x="4513" y="5525"/>
                    <a:pt x="4513" y="6240"/>
                  </a:cubicBezTo>
                  <a:cubicBezTo>
                    <a:pt x="4513" y="6966"/>
                    <a:pt x="5097" y="7549"/>
                    <a:pt x="5823" y="7549"/>
                  </a:cubicBezTo>
                  <a:lnTo>
                    <a:pt x="5823" y="9133"/>
                  </a:lnTo>
                  <a:lnTo>
                    <a:pt x="5073" y="9133"/>
                  </a:lnTo>
                  <a:cubicBezTo>
                    <a:pt x="4704" y="9133"/>
                    <a:pt x="4406" y="9430"/>
                    <a:pt x="4406" y="9800"/>
                  </a:cubicBezTo>
                  <a:cubicBezTo>
                    <a:pt x="4406" y="10169"/>
                    <a:pt x="4704" y="10478"/>
                    <a:pt x="5073" y="10478"/>
                  </a:cubicBezTo>
                  <a:lnTo>
                    <a:pt x="6406" y="10478"/>
                  </a:lnTo>
                  <a:lnTo>
                    <a:pt x="6311" y="11121"/>
                  </a:lnTo>
                  <a:cubicBezTo>
                    <a:pt x="6240" y="11109"/>
                    <a:pt x="6156" y="11109"/>
                    <a:pt x="6085" y="11109"/>
                  </a:cubicBezTo>
                  <a:cubicBezTo>
                    <a:pt x="5418" y="11109"/>
                    <a:pt x="4859" y="11490"/>
                    <a:pt x="4609" y="12050"/>
                  </a:cubicBezTo>
                  <a:lnTo>
                    <a:pt x="3537" y="12050"/>
                  </a:lnTo>
                  <a:lnTo>
                    <a:pt x="1311" y="14479"/>
                  </a:lnTo>
                  <a:lnTo>
                    <a:pt x="1311" y="17455"/>
                  </a:lnTo>
                  <a:lnTo>
                    <a:pt x="1156" y="17455"/>
                  </a:lnTo>
                  <a:cubicBezTo>
                    <a:pt x="941" y="17455"/>
                    <a:pt x="775" y="17622"/>
                    <a:pt x="775" y="17836"/>
                  </a:cubicBezTo>
                  <a:cubicBezTo>
                    <a:pt x="775" y="18039"/>
                    <a:pt x="953" y="18217"/>
                    <a:pt x="1156" y="18217"/>
                  </a:cubicBezTo>
                  <a:lnTo>
                    <a:pt x="1346" y="18217"/>
                  </a:lnTo>
                  <a:cubicBezTo>
                    <a:pt x="1382" y="18420"/>
                    <a:pt x="1501" y="18598"/>
                    <a:pt x="1680" y="18705"/>
                  </a:cubicBezTo>
                  <a:cubicBezTo>
                    <a:pt x="727" y="18884"/>
                    <a:pt x="1" y="19717"/>
                    <a:pt x="1" y="20718"/>
                  </a:cubicBezTo>
                  <a:lnTo>
                    <a:pt x="1144" y="20718"/>
                  </a:lnTo>
                  <a:cubicBezTo>
                    <a:pt x="1144" y="20217"/>
                    <a:pt x="1549" y="19813"/>
                    <a:pt x="2049" y="19813"/>
                  </a:cubicBezTo>
                  <a:cubicBezTo>
                    <a:pt x="2549" y="19813"/>
                    <a:pt x="2966" y="20217"/>
                    <a:pt x="2966" y="20718"/>
                  </a:cubicBezTo>
                  <a:lnTo>
                    <a:pt x="4097" y="20718"/>
                  </a:lnTo>
                  <a:cubicBezTo>
                    <a:pt x="4097" y="19717"/>
                    <a:pt x="3370" y="18884"/>
                    <a:pt x="2418" y="18705"/>
                  </a:cubicBezTo>
                  <a:cubicBezTo>
                    <a:pt x="2596" y="18598"/>
                    <a:pt x="2727" y="18420"/>
                    <a:pt x="2751" y="18217"/>
                  </a:cubicBezTo>
                  <a:lnTo>
                    <a:pt x="2942" y="18217"/>
                  </a:lnTo>
                  <a:cubicBezTo>
                    <a:pt x="3156" y="18217"/>
                    <a:pt x="3323" y="18039"/>
                    <a:pt x="3323" y="17836"/>
                  </a:cubicBezTo>
                  <a:cubicBezTo>
                    <a:pt x="3323" y="17622"/>
                    <a:pt x="3156" y="17455"/>
                    <a:pt x="2942" y="17455"/>
                  </a:cubicBezTo>
                  <a:lnTo>
                    <a:pt x="2727" y="17455"/>
                  </a:lnTo>
                  <a:lnTo>
                    <a:pt x="2727" y="15026"/>
                  </a:lnTo>
                  <a:lnTo>
                    <a:pt x="4156" y="13467"/>
                  </a:lnTo>
                  <a:lnTo>
                    <a:pt x="4632" y="13467"/>
                  </a:lnTo>
                  <a:cubicBezTo>
                    <a:pt x="4871" y="13919"/>
                    <a:pt x="5299" y="14252"/>
                    <a:pt x="5823" y="14336"/>
                  </a:cubicBezTo>
                  <a:lnTo>
                    <a:pt x="5061" y="19313"/>
                  </a:lnTo>
                  <a:lnTo>
                    <a:pt x="6442" y="19313"/>
                  </a:lnTo>
                  <a:lnTo>
                    <a:pt x="6442" y="20908"/>
                  </a:lnTo>
                  <a:cubicBezTo>
                    <a:pt x="6252" y="21063"/>
                    <a:pt x="6121" y="21301"/>
                    <a:pt x="6121" y="21563"/>
                  </a:cubicBezTo>
                  <a:lnTo>
                    <a:pt x="6121" y="21622"/>
                  </a:lnTo>
                  <a:lnTo>
                    <a:pt x="5359" y="21622"/>
                  </a:lnTo>
                  <a:lnTo>
                    <a:pt x="4359" y="23277"/>
                  </a:lnTo>
                  <a:lnTo>
                    <a:pt x="4359" y="25111"/>
                  </a:lnTo>
                  <a:lnTo>
                    <a:pt x="4359" y="25873"/>
                  </a:lnTo>
                  <a:lnTo>
                    <a:pt x="9562" y="25873"/>
                  </a:lnTo>
                  <a:lnTo>
                    <a:pt x="9562" y="25111"/>
                  </a:lnTo>
                  <a:lnTo>
                    <a:pt x="9562" y="23277"/>
                  </a:lnTo>
                  <a:lnTo>
                    <a:pt x="8573" y="21622"/>
                  </a:lnTo>
                  <a:lnTo>
                    <a:pt x="7799" y="21622"/>
                  </a:lnTo>
                  <a:lnTo>
                    <a:pt x="7799" y="21563"/>
                  </a:lnTo>
                  <a:cubicBezTo>
                    <a:pt x="7799" y="21301"/>
                    <a:pt x="7680" y="21063"/>
                    <a:pt x="7478" y="20908"/>
                  </a:cubicBezTo>
                  <a:lnTo>
                    <a:pt x="7478" y="19313"/>
                  </a:lnTo>
                  <a:lnTo>
                    <a:pt x="13026" y="19313"/>
                  </a:lnTo>
                  <a:lnTo>
                    <a:pt x="13026" y="20908"/>
                  </a:lnTo>
                  <a:cubicBezTo>
                    <a:pt x="12836" y="21063"/>
                    <a:pt x="12705" y="21301"/>
                    <a:pt x="12705" y="21563"/>
                  </a:cubicBezTo>
                  <a:lnTo>
                    <a:pt x="12705" y="21622"/>
                  </a:lnTo>
                  <a:lnTo>
                    <a:pt x="11943" y="21622"/>
                  </a:lnTo>
                  <a:lnTo>
                    <a:pt x="10955" y="23277"/>
                  </a:lnTo>
                  <a:lnTo>
                    <a:pt x="10955" y="25111"/>
                  </a:lnTo>
                  <a:lnTo>
                    <a:pt x="10955" y="25873"/>
                  </a:lnTo>
                  <a:lnTo>
                    <a:pt x="16158" y="25873"/>
                  </a:lnTo>
                  <a:lnTo>
                    <a:pt x="16158" y="25111"/>
                  </a:lnTo>
                  <a:lnTo>
                    <a:pt x="16158" y="23277"/>
                  </a:lnTo>
                  <a:lnTo>
                    <a:pt x="15158" y="21622"/>
                  </a:lnTo>
                  <a:lnTo>
                    <a:pt x="14396" y="21622"/>
                  </a:lnTo>
                  <a:lnTo>
                    <a:pt x="14396" y="21563"/>
                  </a:lnTo>
                  <a:cubicBezTo>
                    <a:pt x="14396" y="21301"/>
                    <a:pt x="14265" y="21063"/>
                    <a:pt x="14074" y="20908"/>
                  </a:cubicBezTo>
                  <a:lnTo>
                    <a:pt x="14074" y="19313"/>
                  </a:lnTo>
                  <a:lnTo>
                    <a:pt x="15455" y="19313"/>
                  </a:lnTo>
                  <a:lnTo>
                    <a:pt x="15169" y="17491"/>
                  </a:lnTo>
                  <a:lnTo>
                    <a:pt x="14693" y="14336"/>
                  </a:lnTo>
                  <a:cubicBezTo>
                    <a:pt x="15217" y="14252"/>
                    <a:pt x="15646" y="13919"/>
                    <a:pt x="15884" y="13467"/>
                  </a:cubicBezTo>
                  <a:lnTo>
                    <a:pt x="16360" y="13467"/>
                  </a:lnTo>
                  <a:lnTo>
                    <a:pt x="17789" y="15026"/>
                  </a:lnTo>
                  <a:lnTo>
                    <a:pt x="17789" y="17455"/>
                  </a:lnTo>
                  <a:lnTo>
                    <a:pt x="17574" y="17455"/>
                  </a:lnTo>
                  <a:cubicBezTo>
                    <a:pt x="17360" y="17455"/>
                    <a:pt x="17193" y="17622"/>
                    <a:pt x="17193" y="17836"/>
                  </a:cubicBezTo>
                  <a:cubicBezTo>
                    <a:pt x="17193" y="18039"/>
                    <a:pt x="17360" y="18217"/>
                    <a:pt x="17574" y="18217"/>
                  </a:cubicBezTo>
                  <a:lnTo>
                    <a:pt x="17753" y="18217"/>
                  </a:lnTo>
                  <a:cubicBezTo>
                    <a:pt x="17789" y="18420"/>
                    <a:pt x="17920" y="18598"/>
                    <a:pt x="18098" y="18705"/>
                  </a:cubicBezTo>
                  <a:cubicBezTo>
                    <a:pt x="17146" y="18884"/>
                    <a:pt x="16420" y="19717"/>
                    <a:pt x="16420" y="20718"/>
                  </a:cubicBezTo>
                  <a:lnTo>
                    <a:pt x="17551" y="20718"/>
                  </a:lnTo>
                  <a:cubicBezTo>
                    <a:pt x="17551" y="20217"/>
                    <a:pt x="17967" y="19813"/>
                    <a:pt x="18467" y="19813"/>
                  </a:cubicBezTo>
                  <a:cubicBezTo>
                    <a:pt x="18968" y="19813"/>
                    <a:pt x="19372" y="20217"/>
                    <a:pt x="19372" y="20718"/>
                  </a:cubicBezTo>
                  <a:lnTo>
                    <a:pt x="20515" y="20718"/>
                  </a:lnTo>
                  <a:cubicBezTo>
                    <a:pt x="20515" y="19717"/>
                    <a:pt x="19789" y="18884"/>
                    <a:pt x="18837" y="18705"/>
                  </a:cubicBezTo>
                  <a:cubicBezTo>
                    <a:pt x="19015" y="18598"/>
                    <a:pt x="19134" y="18420"/>
                    <a:pt x="19170" y="18217"/>
                  </a:cubicBezTo>
                  <a:lnTo>
                    <a:pt x="19360" y="18217"/>
                  </a:lnTo>
                  <a:cubicBezTo>
                    <a:pt x="19563" y="18217"/>
                    <a:pt x="19741" y="18039"/>
                    <a:pt x="19741" y="17836"/>
                  </a:cubicBezTo>
                  <a:cubicBezTo>
                    <a:pt x="19741" y="17622"/>
                    <a:pt x="19575" y="17455"/>
                    <a:pt x="19360" y="17455"/>
                  </a:cubicBezTo>
                  <a:lnTo>
                    <a:pt x="19206" y="17455"/>
                  </a:lnTo>
                  <a:lnTo>
                    <a:pt x="19206" y="14479"/>
                  </a:lnTo>
                  <a:lnTo>
                    <a:pt x="16979" y="12050"/>
                  </a:lnTo>
                  <a:lnTo>
                    <a:pt x="15908" y="12050"/>
                  </a:lnTo>
                  <a:cubicBezTo>
                    <a:pt x="15658" y="11490"/>
                    <a:pt x="15086" y="11109"/>
                    <a:pt x="14431" y="11109"/>
                  </a:cubicBezTo>
                  <a:cubicBezTo>
                    <a:pt x="14360" y="11109"/>
                    <a:pt x="14276" y="11109"/>
                    <a:pt x="14205" y="11121"/>
                  </a:cubicBezTo>
                  <a:lnTo>
                    <a:pt x="14110" y="10478"/>
                  </a:lnTo>
                  <a:lnTo>
                    <a:pt x="15443" y="10478"/>
                  </a:lnTo>
                  <a:cubicBezTo>
                    <a:pt x="15812" y="10478"/>
                    <a:pt x="16110" y="10169"/>
                    <a:pt x="16110" y="9800"/>
                  </a:cubicBezTo>
                  <a:cubicBezTo>
                    <a:pt x="16110" y="9430"/>
                    <a:pt x="15812" y="9133"/>
                    <a:pt x="15443" y="9133"/>
                  </a:cubicBezTo>
                  <a:lnTo>
                    <a:pt x="14693" y="9133"/>
                  </a:lnTo>
                  <a:lnTo>
                    <a:pt x="14693" y="7549"/>
                  </a:lnTo>
                  <a:cubicBezTo>
                    <a:pt x="15419" y="7549"/>
                    <a:pt x="16003" y="6966"/>
                    <a:pt x="16003" y="6240"/>
                  </a:cubicBezTo>
                  <a:cubicBezTo>
                    <a:pt x="16003" y="5525"/>
                    <a:pt x="15419" y="4942"/>
                    <a:pt x="14693" y="4942"/>
                  </a:cubicBezTo>
                  <a:lnTo>
                    <a:pt x="14693" y="4442"/>
                  </a:lnTo>
                  <a:cubicBezTo>
                    <a:pt x="14693" y="1989"/>
                    <a:pt x="12705" y="1"/>
                    <a:pt x="10264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17" name="Google Shape;617;p32"/>
            <p:cNvGrpSpPr/>
            <p:nvPr/>
          </p:nvGrpSpPr>
          <p:grpSpPr>
            <a:xfrm>
              <a:off x="8922925" y="3320713"/>
              <a:ext cx="512300" cy="646825"/>
              <a:chOff x="4779150" y="1079725"/>
              <a:chExt cx="512300" cy="646825"/>
            </a:xfrm>
          </p:grpSpPr>
          <p:sp>
            <p:nvSpPr>
              <p:cNvPr id="618" name="Google Shape;618;p32"/>
              <p:cNvSpPr/>
              <p:nvPr/>
            </p:nvSpPr>
            <p:spPr>
              <a:xfrm>
                <a:off x="4939900" y="1522650"/>
                <a:ext cx="25900" cy="11312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525" extrusionOk="0">
                    <a:moveTo>
                      <a:pt x="524" y="0"/>
                    </a:moveTo>
                    <a:cubicBezTo>
                      <a:pt x="238" y="0"/>
                      <a:pt x="0" y="226"/>
                      <a:pt x="0" y="512"/>
                    </a:cubicBezTo>
                    <a:lnTo>
                      <a:pt x="0" y="4001"/>
                    </a:lnTo>
                    <a:cubicBezTo>
                      <a:pt x="0" y="4286"/>
                      <a:pt x="238" y="4524"/>
                      <a:pt x="524" y="4524"/>
                    </a:cubicBezTo>
                    <a:cubicBezTo>
                      <a:pt x="810" y="4524"/>
                      <a:pt x="1036" y="4286"/>
                      <a:pt x="1036" y="4001"/>
                    </a:cubicBezTo>
                    <a:lnTo>
                      <a:pt x="1036" y="512"/>
                    </a:lnTo>
                    <a:cubicBezTo>
                      <a:pt x="1036" y="226"/>
                      <a:pt x="810" y="0"/>
                      <a:pt x="5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32"/>
              <p:cNvSpPr/>
              <p:nvPr/>
            </p:nvSpPr>
            <p:spPr>
              <a:xfrm>
                <a:off x="4931850" y="1597950"/>
                <a:ext cx="42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3025" extrusionOk="0">
                    <a:moveTo>
                      <a:pt x="846" y="0"/>
                    </a:moveTo>
                    <a:cubicBezTo>
                      <a:pt x="382" y="0"/>
                      <a:pt x="1" y="369"/>
                      <a:pt x="1" y="834"/>
                    </a:cubicBezTo>
                    <a:lnTo>
                      <a:pt x="1" y="2179"/>
                    </a:lnTo>
                    <a:cubicBezTo>
                      <a:pt x="1" y="2643"/>
                      <a:pt x="382" y="3024"/>
                      <a:pt x="846" y="3024"/>
                    </a:cubicBezTo>
                    <a:cubicBezTo>
                      <a:pt x="1310" y="3024"/>
                      <a:pt x="1679" y="2643"/>
                      <a:pt x="1679" y="2179"/>
                    </a:cubicBezTo>
                    <a:lnTo>
                      <a:pt x="1679" y="834"/>
                    </a:lnTo>
                    <a:cubicBezTo>
                      <a:pt x="1679" y="369"/>
                      <a:pt x="1310" y="0"/>
                      <a:pt x="8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32"/>
              <p:cNvSpPr/>
              <p:nvPr/>
            </p:nvSpPr>
            <p:spPr>
              <a:xfrm>
                <a:off x="4887800" y="1620275"/>
                <a:ext cx="1301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251" extrusionOk="0">
                    <a:moveTo>
                      <a:pt x="1001" y="0"/>
                    </a:moveTo>
                    <a:lnTo>
                      <a:pt x="1" y="1655"/>
                    </a:lnTo>
                    <a:lnTo>
                      <a:pt x="1" y="4251"/>
                    </a:lnTo>
                    <a:lnTo>
                      <a:pt x="5204" y="4251"/>
                    </a:lnTo>
                    <a:lnTo>
                      <a:pt x="5204" y="1655"/>
                    </a:lnTo>
                    <a:lnTo>
                      <a:pt x="421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32"/>
              <p:cNvSpPr/>
              <p:nvPr/>
            </p:nvSpPr>
            <p:spPr>
              <a:xfrm>
                <a:off x="4910725" y="1658975"/>
                <a:ext cx="84550" cy="67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703" extrusionOk="0">
                    <a:moveTo>
                      <a:pt x="1691" y="0"/>
                    </a:moveTo>
                    <a:cubicBezTo>
                      <a:pt x="750" y="0"/>
                      <a:pt x="0" y="750"/>
                      <a:pt x="0" y="1691"/>
                    </a:cubicBezTo>
                    <a:lnTo>
                      <a:pt x="0" y="2703"/>
                    </a:lnTo>
                    <a:lnTo>
                      <a:pt x="3382" y="2703"/>
                    </a:lnTo>
                    <a:lnTo>
                      <a:pt x="3382" y="1691"/>
                    </a:lnTo>
                    <a:cubicBezTo>
                      <a:pt x="3382" y="750"/>
                      <a:pt x="2620" y="0"/>
                      <a:pt x="16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32"/>
              <p:cNvSpPr/>
              <p:nvPr/>
            </p:nvSpPr>
            <p:spPr>
              <a:xfrm>
                <a:off x="4887800" y="1707475"/>
                <a:ext cx="130100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763" extrusionOk="0">
                    <a:moveTo>
                      <a:pt x="1" y="1"/>
                    </a:moveTo>
                    <a:lnTo>
                      <a:pt x="1" y="763"/>
                    </a:lnTo>
                    <a:lnTo>
                      <a:pt x="5204" y="763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32"/>
              <p:cNvSpPr/>
              <p:nvPr/>
            </p:nvSpPr>
            <p:spPr>
              <a:xfrm>
                <a:off x="4911025" y="1636350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19" y="0"/>
                      <a:pt x="0" y="119"/>
                      <a:pt x="0" y="286"/>
                    </a:cubicBezTo>
                    <a:cubicBezTo>
                      <a:pt x="0" y="441"/>
                      <a:pt x="119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32"/>
              <p:cNvSpPr/>
              <p:nvPr/>
            </p:nvSpPr>
            <p:spPr>
              <a:xfrm>
                <a:off x="4934225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87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32" y="560"/>
                      <a:pt x="287" y="560"/>
                    </a:cubicBezTo>
                    <a:cubicBezTo>
                      <a:pt x="441" y="560"/>
                      <a:pt x="561" y="441"/>
                      <a:pt x="561" y="286"/>
                    </a:cubicBezTo>
                    <a:cubicBezTo>
                      <a:pt x="561" y="131"/>
                      <a:pt x="441" y="0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32"/>
              <p:cNvSpPr/>
              <p:nvPr/>
            </p:nvSpPr>
            <p:spPr>
              <a:xfrm>
                <a:off x="4957450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86" y="0"/>
                    </a:moveTo>
                    <a:cubicBezTo>
                      <a:pt x="132" y="0"/>
                      <a:pt x="1" y="119"/>
                      <a:pt x="1" y="286"/>
                    </a:cubicBezTo>
                    <a:cubicBezTo>
                      <a:pt x="1" y="441"/>
                      <a:pt x="132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32"/>
              <p:cNvSpPr/>
              <p:nvPr/>
            </p:nvSpPr>
            <p:spPr>
              <a:xfrm>
                <a:off x="4980675" y="1636350"/>
                <a:ext cx="143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60" extrusionOk="0">
                    <a:moveTo>
                      <a:pt x="286" y="0"/>
                    </a:moveTo>
                    <a:cubicBezTo>
                      <a:pt x="131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72" y="441"/>
                      <a:pt x="572" y="286"/>
                    </a:cubicBezTo>
                    <a:cubicBezTo>
                      <a:pt x="572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32"/>
              <p:cNvSpPr/>
              <p:nvPr/>
            </p:nvSpPr>
            <p:spPr>
              <a:xfrm>
                <a:off x="5104800" y="1522650"/>
                <a:ext cx="25925" cy="11312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4525" extrusionOk="0">
                    <a:moveTo>
                      <a:pt x="512" y="0"/>
                    </a:moveTo>
                    <a:cubicBezTo>
                      <a:pt x="226" y="0"/>
                      <a:pt x="0" y="226"/>
                      <a:pt x="0" y="512"/>
                    </a:cubicBezTo>
                    <a:lnTo>
                      <a:pt x="0" y="4001"/>
                    </a:lnTo>
                    <a:cubicBezTo>
                      <a:pt x="0" y="4286"/>
                      <a:pt x="226" y="4524"/>
                      <a:pt x="512" y="4524"/>
                    </a:cubicBezTo>
                    <a:cubicBezTo>
                      <a:pt x="798" y="4524"/>
                      <a:pt x="1036" y="4286"/>
                      <a:pt x="1036" y="4001"/>
                    </a:cubicBezTo>
                    <a:lnTo>
                      <a:pt x="1036" y="512"/>
                    </a:lnTo>
                    <a:cubicBezTo>
                      <a:pt x="1036" y="226"/>
                      <a:pt x="79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32"/>
              <p:cNvSpPr/>
              <p:nvPr/>
            </p:nvSpPr>
            <p:spPr>
              <a:xfrm>
                <a:off x="5096750" y="1597950"/>
                <a:ext cx="42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3025" extrusionOk="0">
                    <a:moveTo>
                      <a:pt x="834" y="0"/>
                    </a:moveTo>
                    <a:cubicBezTo>
                      <a:pt x="370" y="0"/>
                      <a:pt x="1" y="369"/>
                      <a:pt x="1" y="834"/>
                    </a:cubicBezTo>
                    <a:lnTo>
                      <a:pt x="1" y="2179"/>
                    </a:lnTo>
                    <a:cubicBezTo>
                      <a:pt x="1" y="2643"/>
                      <a:pt x="370" y="3024"/>
                      <a:pt x="834" y="3024"/>
                    </a:cubicBezTo>
                    <a:cubicBezTo>
                      <a:pt x="1299" y="3024"/>
                      <a:pt x="1680" y="2643"/>
                      <a:pt x="1680" y="2179"/>
                    </a:cubicBezTo>
                    <a:lnTo>
                      <a:pt x="1680" y="834"/>
                    </a:lnTo>
                    <a:cubicBezTo>
                      <a:pt x="1680" y="369"/>
                      <a:pt x="1299" y="0"/>
                      <a:pt x="8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32"/>
              <p:cNvSpPr/>
              <p:nvPr/>
            </p:nvSpPr>
            <p:spPr>
              <a:xfrm>
                <a:off x="5052700" y="1620275"/>
                <a:ext cx="1301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251" extrusionOk="0">
                    <a:moveTo>
                      <a:pt x="989" y="0"/>
                    </a:moveTo>
                    <a:lnTo>
                      <a:pt x="1" y="1655"/>
                    </a:lnTo>
                    <a:lnTo>
                      <a:pt x="1" y="4251"/>
                    </a:lnTo>
                    <a:lnTo>
                      <a:pt x="5204" y="4251"/>
                    </a:lnTo>
                    <a:lnTo>
                      <a:pt x="5204" y="1655"/>
                    </a:lnTo>
                    <a:lnTo>
                      <a:pt x="42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32"/>
              <p:cNvSpPr/>
              <p:nvPr/>
            </p:nvSpPr>
            <p:spPr>
              <a:xfrm>
                <a:off x="5075325" y="1658975"/>
                <a:ext cx="84850" cy="67575"/>
              </a:xfrm>
              <a:custGeom>
                <a:avLst/>
                <a:gdLst/>
                <a:ahLst/>
                <a:cxnLst/>
                <a:rect l="l" t="t" r="r" b="b"/>
                <a:pathLst>
                  <a:path w="3394" h="2703" extrusionOk="0">
                    <a:moveTo>
                      <a:pt x="1691" y="0"/>
                    </a:moveTo>
                    <a:cubicBezTo>
                      <a:pt x="762" y="0"/>
                      <a:pt x="0" y="750"/>
                      <a:pt x="0" y="1691"/>
                    </a:cubicBezTo>
                    <a:lnTo>
                      <a:pt x="0" y="2703"/>
                    </a:lnTo>
                    <a:lnTo>
                      <a:pt x="3394" y="2703"/>
                    </a:lnTo>
                    <a:lnTo>
                      <a:pt x="3394" y="1691"/>
                    </a:lnTo>
                    <a:cubicBezTo>
                      <a:pt x="3394" y="750"/>
                      <a:pt x="2632" y="0"/>
                      <a:pt x="16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p32"/>
              <p:cNvSpPr/>
              <p:nvPr/>
            </p:nvSpPr>
            <p:spPr>
              <a:xfrm>
                <a:off x="5052700" y="1707475"/>
                <a:ext cx="130100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763" extrusionOk="0">
                    <a:moveTo>
                      <a:pt x="1" y="1"/>
                    </a:moveTo>
                    <a:lnTo>
                      <a:pt x="1" y="763"/>
                    </a:lnTo>
                    <a:lnTo>
                      <a:pt x="5204" y="763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32"/>
              <p:cNvSpPr/>
              <p:nvPr/>
            </p:nvSpPr>
            <p:spPr>
              <a:xfrm>
                <a:off x="5075625" y="1636350"/>
                <a:ext cx="143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60" extrusionOk="0">
                    <a:moveTo>
                      <a:pt x="286" y="0"/>
                    </a:moveTo>
                    <a:cubicBezTo>
                      <a:pt x="131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72" y="441"/>
                      <a:pt x="572" y="286"/>
                    </a:cubicBezTo>
                    <a:cubicBezTo>
                      <a:pt x="572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32"/>
              <p:cNvSpPr/>
              <p:nvPr/>
            </p:nvSpPr>
            <p:spPr>
              <a:xfrm>
                <a:off x="5099125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75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20" y="560"/>
                      <a:pt x="275" y="560"/>
                    </a:cubicBezTo>
                    <a:cubicBezTo>
                      <a:pt x="430" y="560"/>
                      <a:pt x="561" y="441"/>
                      <a:pt x="561" y="286"/>
                    </a:cubicBezTo>
                    <a:cubicBezTo>
                      <a:pt x="561" y="131"/>
                      <a:pt x="430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32"/>
              <p:cNvSpPr/>
              <p:nvPr/>
            </p:nvSpPr>
            <p:spPr>
              <a:xfrm>
                <a:off x="5122350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75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20" y="560"/>
                      <a:pt x="275" y="560"/>
                    </a:cubicBezTo>
                    <a:cubicBezTo>
                      <a:pt x="429" y="560"/>
                      <a:pt x="560" y="441"/>
                      <a:pt x="560" y="286"/>
                    </a:cubicBezTo>
                    <a:cubicBezTo>
                      <a:pt x="560" y="131"/>
                      <a:pt x="429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32"/>
              <p:cNvSpPr/>
              <p:nvPr/>
            </p:nvSpPr>
            <p:spPr>
              <a:xfrm>
                <a:off x="5145575" y="1636350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19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32"/>
              <p:cNvSpPr/>
              <p:nvPr/>
            </p:nvSpPr>
            <p:spPr>
              <a:xfrm>
                <a:off x="4891675" y="1203250"/>
                <a:ext cx="65200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609" extrusionOk="0">
                    <a:moveTo>
                      <a:pt x="1310" y="1"/>
                    </a:moveTo>
                    <a:cubicBezTo>
                      <a:pt x="584" y="1"/>
                      <a:pt x="0" y="584"/>
                      <a:pt x="0" y="1310"/>
                    </a:cubicBezTo>
                    <a:cubicBezTo>
                      <a:pt x="0" y="2025"/>
                      <a:pt x="584" y="2608"/>
                      <a:pt x="1310" y="2608"/>
                    </a:cubicBezTo>
                    <a:cubicBezTo>
                      <a:pt x="2024" y="2608"/>
                      <a:pt x="2608" y="2025"/>
                      <a:pt x="2608" y="1310"/>
                    </a:cubicBezTo>
                    <a:cubicBezTo>
                      <a:pt x="2608" y="584"/>
                      <a:pt x="2024" y="1"/>
                      <a:pt x="1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32"/>
              <p:cNvSpPr/>
              <p:nvPr/>
            </p:nvSpPr>
            <p:spPr>
              <a:xfrm>
                <a:off x="5113725" y="1203250"/>
                <a:ext cx="65200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609" extrusionOk="0">
                    <a:moveTo>
                      <a:pt x="1298" y="1"/>
                    </a:moveTo>
                    <a:cubicBezTo>
                      <a:pt x="584" y="1"/>
                      <a:pt x="0" y="584"/>
                      <a:pt x="0" y="1310"/>
                    </a:cubicBezTo>
                    <a:cubicBezTo>
                      <a:pt x="0" y="2025"/>
                      <a:pt x="584" y="2608"/>
                      <a:pt x="1298" y="2608"/>
                    </a:cubicBezTo>
                    <a:cubicBezTo>
                      <a:pt x="2024" y="2608"/>
                      <a:pt x="2608" y="2025"/>
                      <a:pt x="2608" y="1310"/>
                    </a:cubicBezTo>
                    <a:cubicBezTo>
                      <a:pt x="2608" y="584"/>
                      <a:pt x="2024" y="1"/>
                      <a:pt x="12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8" name="Google Shape;638;p32"/>
              <p:cNvSpPr/>
              <p:nvPr/>
            </p:nvSpPr>
            <p:spPr>
              <a:xfrm>
                <a:off x="4812200" y="1514300"/>
                <a:ext cx="3575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1"/>
                    </a:moveTo>
                    <a:cubicBezTo>
                      <a:pt x="322" y="1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15" y="1429"/>
                    </a:cubicBezTo>
                    <a:cubicBezTo>
                      <a:pt x="1108" y="1429"/>
                      <a:pt x="1429" y="1108"/>
                      <a:pt x="1429" y="715"/>
                    </a:cubicBezTo>
                    <a:cubicBezTo>
                      <a:pt x="1429" y="322"/>
                      <a:pt x="1108" y="1"/>
                      <a:pt x="7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32"/>
              <p:cNvSpPr/>
              <p:nvPr/>
            </p:nvSpPr>
            <p:spPr>
              <a:xfrm>
                <a:off x="4811600" y="1380950"/>
                <a:ext cx="135150" cy="13517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407" extrusionOk="0">
                    <a:moveTo>
                      <a:pt x="2227" y="1"/>
                    </a:moveTo>
                    <a:lnTo>
                      <a:pt x="1" y="2430"/>
                    </a:lnTo>
                    <a:lnTo>
                      <a:pt x="1" y="5406"/>
                    </a:lnTo>
                    <a:lnTo>
                      <a:pt x="1417" y="5406"/>
                    </a:lnTo>
                    <a:lnTo>
                      <a:pt x="1417" y="2977"/>
                    </a:lnTo>
                    <a:lnTo>
                      <a:pt x="2846" y="1418"/>
                    </a:lnTo>
                    <a:lnTo>
                      <a:pt x="5406" y="1418"/>
                    </a:lnTo>
                    <a:lnTo>
                      <a:pt x="54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32"/>
              <p:cNvSpPr/>
              <p:nvPr/>
            </p:nvSpPr>
            <p:spPr>
              <a:xfrm>
                <a:off x="4890175" y="1357450"/>
                <a:ext cx="81300" cy="81275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3251" extrusionOk="0">
                    <a:moveTo>
                      <a:pt x="1632" y="0"/>
                    </a:moveTo>
                    <a:cubicBezTo>
                      <a:pt x="727" y="0"/>
                      <a:pt x="1" y="726"/>
                      <a:pt x="1" y="1619"/>
                    </a:cubicBezTo>
                    <a:cubicBezTo>
                      <a:pt x="1" y="2524"/>
                      <a:pt x="727" y="3250"/>
                      <a:pt x="1632" y="3250"/>
                    </a:cubicBezTo>
                    <a:cubicBezTo>
                      <a:pt x="2525" y="3250"/>
                      <a:pt x="3251" y="2524"/>
                      <a:pt x="3251" y="1619"/>
                    </a:cubicBezTo>
                    <a:cubicBezTo>
                      <a:pt x="3251" y="726"/>
                      <a:pt x="2525" y="0"/>
                      <a:pt x="16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32"/>
              <p:cNvSpPr/>
              <p:nvPr/>
            </p:nvSpPr>
            <p:spPr>
              <a:xfrm>
                <a:off x="4798200" y="1516100"/>
                <a:ext cx="6372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763" extrusionOk="0">
                    <a:moveTo>
                      <a:pt x="382" y="0"/>
                    </a:moveTo>
                    <a:cubicBezTo>
                      <a:pt x="179" y="0"/>
                      <a:pt x="1" y="167"/>
                      <a:pt x="1" y="381"/>
                    </a:cubicBezTo>
                    <a:cubicBezTo>
                      <a:pt x="1" y="584"/>
                      <a:pt x="179" y="762"/>
                      <a:pt x="382" y="762"/>
                    </a:cubicBezTo>
                    <a:lnTo>
                      <a:pt x="2168" y="762"/>
                    </a:lnTo>
                    <a:cubicBezTo>
                      <a:pt x="2382" y="762"/>
                      <a:pt x="2549" y="584"/>
                      <a:pt x="2549" y="381"/>
                    </a:cubicBezTo>
                    <a:cubicBezTo>
                      <a:pt x="2549" y="167"/>
                      <a:pt x="2382" y="0"/>
                      <a:pt x="2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32"/>
              <p:cNvSpPr/>
              <p:nvPr/>
            </p:nvSpPr>
            <p:spPr>
              <a:xfrm>
                <a:off x="4779150" y="1546450"/>
                <a:ext cx="1021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2049" extrusionOk="0">
                    <a:moveTo>
                      <a:pt x="2037" y="1"/>
                    </a:moveTo>
                    <a:cubicBezTo>
                      <a:pt x="918" y="1"/>
                      <a:pt x="1" y="917"/>
                      <a:pt x="1" y="2048"/>
                    </a:cubicBezTo>
                    <a:lnTo>
                      <a:pt x="1132" y="2048"/>
                    </a:lnTo>
                    <a:cubicBezTo>
                      <a:pt x="1132" y="1548"/>
                      <a:pt x="1537" y="1144"/>
                      <a:pt x="2037" y="1144"/>
                    </a:cubicBezTo>
                    <a:cubicBezTo>
                      <a:pt x="2537" y="1144"/>
                      <a:pt x="2954" y="1548"/>
                      <a:pt x="2954" y="2048"/>
                    </a:cubicBezTo>
                    <a:lnTo>
                      <a:pt x="4085" y="2048"/>
                    </a:lnTo>
                    <a:cubicBezTo>
                      <a:pt x="4085" y="917"/>
                      <a:pt x="3168" y="1"/>
                      <a:pt x="20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32"/>
              <p:cNvSpPr/>
              <p:nvPr/>
            </p:nvSpPr>
            <p:spPr>
              <a:xfrm>
                <a:off x="4910425" y="1377675"/>
                <a:ext cx="408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632" extrusionOk="0">
                    <a:moveTo>
                      <a:pt x="822" y="1"/>
                    </a:moveTo>
                    <a:cubicBezTo>
                      <a:pt x="370" y="1"/>
                      <a:pt x="0" y="370"/>
                      <a:pt x="0" y="810"/>
                    </a:cubicBezTo>
                    <a:cubicBezTo>
                      <a:pt x="0" y="1263"/>
                      <a:pt x="370" y="1632"/>
                      <a:pt x="822" y="1632"/>
                    </a:cubicBezTo>
                    <a:cubicBezTo>
                      <a:pt x="1262" y="1632"/>
                      <a:pt x="1632" y="1263"/>
                      <a:pt x="1632" y="810"/>
                    </a:cubicBezTo>
                    <a:cubicBezTo>
                      <a:pt x="1632" y="370"/>
                      <a:pt x="1262" y="1"/>
                      <a:pt x="8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32"/>
              <p:cNvSpPr/>
              <p:nvPr/>
            </p:nvSpPr>
            <p:spPr>
              <a:xfrm>
                <a:off x="5222375" y="1514300"/>
                <a:ext cx="360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430" extrusionOk="0">
                    <a:moveTo>
                      <a:pt x="726" y="1"/>
                    </a:moveTo>
                    <a:cubicBezTo>
                      <a:pt x="322" y="1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26" y="1429"/>
                    </a:cubicBezTo>
                    <a:cubicBezTo>
                      <a:pt x="1119" y="1429"/>
                      <a:pt x="1441" y="1108"/>
                      <a:pt x="1441" y="715"/>
                    </a:cubicBezTo>
                    <a:cubicBezTo>
                      <a:pt x="1441" y="322"/>
                      <a:pt x="1119" y="1"/>
                      <a:pt x="7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32"/>
              <p:cNvSpPr/>
              <p:nvPr/>
            </p:nvSpPr>
            <p:spPr>
              <a:xfrm>
                <a:off x="5123850" y="1380950"/>
                <a:ext cx="135150" cy="13517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407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60" y="1418"/>
                    </a:lnTo>
                    <a:lnTo>
                      <a:pt x="3989" y="2977"/>
                    </a:lnTo>
                    <a:lnTo>
                      <a:pt x="3989" y="5406"/>
                    </a:lnTo>
                    <a:lnTo>
                      <a:pt x="5406" y="5406"/>
                    </a:lnTo>
                    <a:lnTo>
                      <a:pt x="5406" y="2430"/>
                    </a:lnTo>
                    <a:lnTo>
                      <a:pt x="31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32"/>
              <p:cNvSpPr/>
              <p:nvPr/>
            </p:nvSpPr>
            <p:spPr>
              <a:xfrm>
                <a:off x="5099125" y="1357450"/>
                <a:ext cx="81300" cy="81275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3251" extrusionOk="0">
                    <a:moveTo>
                      <a:pt x="1620" y="0"/>
                    </a:moveTo>
                    <a:cubicBezTo>
                      <a:pt x="727" y="0"/>
                      <a:pt x="1" y="726"/>
                      <a:pt x="1" y="1619"/>
                    </a:cubicBezTo>
                    <a:cubicBezTo>
                      <a:pt x="1" y="2524"/>
                      <a:pt x="727" y="3250"/>
                      <a:pt x="1620" y="3250"/>
                    </a:cubicBezTo>
                    <a:cubicBezTo>
                      <a:pt x="2525" y="3250"/>
                      <a:pt x="3251" y="2524"/>
                      <a:pt x="3251" y="1619"/>
                    </a:cubicBezTo>
                    <a:cubicBezTo>
                      <a:pt x="3251" y="726"/>
                      <a:pt x="2525" y="0"/>
                      <a:pt x="16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32"/>
              <p:cNvSpPr/>
              <p:nvPr/>
            </p:nvSpPr>
            <p:spPr>
              <a:xfrm>
                <a:off x="5208675" y="1516100"/>
                <a:ext cx="6372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763" extrusionOk="0">
                    <a:moveTo>
                      <a:pt x="381" y="0"/>
                    </a:moveTo>
                    <a:cubicBezTo>
                      <a:pt x="167" y="0"/>
                      <a:pt x="0" y="167"/>
                      <a:pt x="0" y="381"/>
                    </a:cubicBezTo>
                    <a:cubicBezTo>
                      <a:pt x="0" y="584"/>
                      <a:pt x="167" y="762"/>
                      <a:pt x="381" y="762"/>
                    </a:cubicBezTo>
                    <a:lnTo>
                      <a:pt x="2167" y="762"/>
                    </a:lnTo>
                    <a:cubicBezTo>
                      <a:pt x="2382" y="762"/>
                      <a:pt x="2548" y="584"/>
                      <a:pt x="2548" y="381"/>
                    </a:cubicBezTo>
                    <a:cubicBezTo>
                      <a:pt x="2548" y="167"/>
                      <a:pt x="2382" y="0"/>
                      <a:pt x="21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32"/>
              <p:cNvSpPr/>
              <p:nvPr/>
            </p:nvSpPr>
            <p:spPr>
              <a:xfrm>
                <a:off x="5189325" y="1546450"/>
                <a:ext cx="1021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2049" extrusionOk="0">
                    <a:moveTo>
                      <a:pt x="2048" y="1"/>
                    </a:moveTo>
                    <a:cubicBezTo>
                      <a:pt x="917" y="1"/>
                      <a:pt x="1" y="917"/>
                      <a:pt x="1" y="2048"/>
                    </a:cubicBezTo>
                    <a:lnTo>
                      <a:pt x="1132" y="2048"/>
                    </a:lnTo>
                    <a:cubicBezTo>
                      <a:pt x="1132" y="1548"/>
                      <a:pt x="1548" y="1144"/>
                      <a:pt x="2048" y="1144"/>
                    </a:cubicBezTo>
                    <a:cubicBezTo>
                      <a:pt x="2549" y="1144"/>
                      <a:pt x="2953" y="1548"/>
                      <a:pt x="2953" y="2048"/>
                    </a:cubicBezTo>
                    <a:lnTo>
                      <a:pt x="4084" y="2048"/>
                    </a:lnTo>
                    <a:cubicBezTo>
                      <a:pt x="4084" y="917"/>
                      <a:pt x="3168" y="1"/>
                      <a:pt x="2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32"/>
              <p:cNvSpPr/>
              <p:nvPr/>
            </p:nvSpPr>
            <p:spPr>
              <a:xfrm>
                <a:off x="5119375" y="1377675"/>
                <a:ext cx="408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632" extrusionOk="0">
                    <a:moveTo>
                      <a:pt x="810" y="1"/>
                    </a:moveTo>
                    <a:cubicBezTo>
                      <a:pt x="370" y="1"/>
                      <a:pt x="1" y="370"/>
                      <a:pt x="1" y="810"/>
                    </a:cubicBezTo>
                    <a:cubicBezTo>
                      <a:pt x="1" y="1263"/>
                      <a:pt x="370" y="1632"/>
                      <a:pt x="810" y="1632"/>
                    </a:cubicBezTo>
                    <a:cubicBezTo>
                      <a:pt x="1263" y="1632"/>
                      <a:pt x="1632" y="1263"/>
                      <a:pt x="1632" y="810"/>
                    </a:cubicBezTo>
                    <a:cubicBezTo>
                      <a:pt x="1632" y="370"/>
                      <a:pt x="1263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32"/>
              <p:cNvSpPr/>
              <p:nvPr/>
            </p:nvSpPr>
            <p:spPr>
              <a:xfrm>
                <a:off x="4905375" y="1324700"/>
                <a:ext cx="259875" cy="237850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9514" extrusionOk="0">
                    <a:moveTo>
                      <a:pt x="1453" y="0"/>
                    </a:moveTo>
                    <a:lnTo>
                      <a:pt x="0" y="9513"/>
                    </a:lnTo>
                    <a:lnTo>
                      <a:pt x="10394" y="9513"/>
                    </a:lnTo>
                    <a:lnTo>
                      <a:pt x="894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32"/>
              <p:cNvSpPr/>
              <p:nvPr/>
            </p:nvSpPr>
            <p:spPr>
              <a:xfrm>
                <a:off x="4970250" y="1278850"/>
                <a:ext cx="130100" cy="12415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966" extrusionOk="0">
                    <a:moveTo>
                      <a:pt x="596" y="1"/>
                    </a:moveTo>
                    <a:cubicBezTo>
                      <a:pt x="263" y="1"/>
                      <a:pt x="1" y="275"/>
                      <a:pt x="1" y="596"/>
                    </a:cubicBezTo>
                    <a:lnTo>
                      <a:pt x="1" y="4370"/>
                    </a:lnTo>
                    <a:cubicBezTo>
                      <a:pt x="1" y="4704"/>
                      <a:pt x="263" y="4966"/>
                      <a:pt x="596" y="4966"/>
                    </a:cubicBezTo>
                    <a:lnTo>
                      <a:pt x="4608" y="4966"/>
                    </a:lnTo>
                    <a:cubicBezTo>
                      <a:pt x="4942" y="4966"/>
                      <a:pt x="5204" y="4704"/>
                      <a:pt x="5204" y="4370"/>
                    </a:cubicBezTo>
                    <a:lnTo>
                      <a:pt x="5204" y="596"/>
                    </a:lnTo>
                    <a:cubicBezTo>
                      <a:pt x="5204" y="275"/>
                      <a:pt x="4942" y="1"/>
                      <a:pt x="4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32"/>
              <p:cNvSpPr/>
              <p:nvPr/>
            </p:nvSpPr>
            <p:spPr>
              <a:xfrm>
                <a:off x="4905375" y="1516975"/>
                <a:ext cx="259875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823" extrusionOk="0">
                    <a:moveTo>
                      <a:pt x="286" y="1"/>
                    </a:moveTo>
                    <a:lnTo>
                      <a:pt x="0" y="1822"/>
                    </a:lnTo>
                    <a:lnTo>
                      <a:pt x="10394" y="1822"/>
                    </a:lnTo>
                    <a:lnTo>
                      <a:pt x="101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32"/>
              <p:cNvSpPr/>
              <p:nvPr/>
            </p:nvSpPr>
            <p:spPr>
              <a:xfrm>
                <a:off x="4924425" y="1079725"/>
                <a:ext cx="221775" cy="229225"/>
              </a:xfrm>
              <a:custGeom>
                <a:avLst/>
                <a:gdLst/>
                <a:ahLst/>
                <a:cxnLst/>
                <a:rect l="l" t="t" r="r" b="b"/>
                <a:pathLst>
                  <a:path w="8871" h="9169" extrusionOk="0">
                    <a:moveTo>
                      <a:pt x="4441" y="1"/>
                    </a:moveTo>
                    <a:cubicBezTo>
                      <a:pt x="1988" y="1"/>
                      <a:pt x="0" y="1989"/>
                      <a:pt x="0" y="4442"/>
                    </a:cubicBezTo>
                    <a:lnTo>
                      <a:pt x="0" y="9168"/>
                    </a:lnTo>
                    <a:lnTo>
                      <a:pt x="8870" y="9168"/>
                    </a:lnTo>
                    <a:lnTo>
                      <a:pt x="8870" y="4442"/>
                    </a:lnTo>
                    <a:cubicBezTo>
                      <a:pt x="8870" y="1989"/>
                      <a:pt x="6882" y="1"/>
                      <a:pt x="44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32"/>
              <p:cNvSpPr/>
              <p:nvPr/>
            </p:nvSpPr>
            <p:spPr>
              <a:xfrm>
                <a:off x="4958350" y="1113350"/>
                <a:ext cx="153900" cy="195600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7824" extrusionOk="0">
                    <a:moveTo>
                      <a:pt x="3084" y="1"/>
                    </a:moveTo>
                    <a:cubicBezTo>
                      <a:pt x="1381" y="1"/>
                      <a:pt x="0" y="1370"/>
                      <a:pt x="0" y="3073"/>
                    </a:cubicBezTo>
                    <a:lnTo>
                      <a:pt x="0" y="7823"/>
                    </a:lnTo>
                    <a:lnTo>
                      <a:pt x="6156" y="7823"/>
                    </a:lnTo>
                    <a:lnTo>
                      <a:pt x="6156" y="3073"/>
                    </a:lnTo>
                    <a:cubicBezTo>
                      <a:pt x="6156" y="1370"/>
                      <a:pt x="4775" y="1"/>
                      <a:pt x="30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32"/>
              <p:cNvSpPr/>
              <p:nvPr/>
            </p:nvSpPr>
            <p:spPr>
              <a:xfrm>
                <a:off x="4977700" y="12235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500" y="0"/>
                    </a:moveTo>
                    <a:cubicBezTo>
                      <a:pt x="226" y="0"/>
                      <a:pt x="0" y="227"/>
                      <a:pt x="0" y="500"/>
                    </a:cubicBezTo>
                    <a:cubicBezTo>
                      <a:pt x="0" y="774"/>
                      <a:pt x="226" y="988"/>
                      <a:pt x="500" y="988"/>
                    </a:cubicBezTo>
                    <a:cubicBezTo>
                      <a:pt x="774" y="988"/>
                      <a:pt x="988" y="774"/>
                      <a:pt x="988" y="500"/>
                    </a:cubicBezTo>
                    <a:cubicBezTo>
                      <a:pt x="988" y="227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32"/>
              <p:cNvSpPr/>
              <p:nvPr/>
            </p:nvSpPr>
            <p:spPr>
              <a:xfrm>
                <a:off x="5068175" y="12235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489" y="0"/>
                    </a:moveTo>
                    <a:cubicBezTo>
                      <a:pt x="215" y="0"/>
                      <a:pt x="1" y="227"/>
                      <a:pt x="1" y="500"/>
                    </a:cubicBezTo>
                    <a:cubicBezTo>
                      <a:pt x="1" y="774"/>
                      <a:pt x="215" y="988"/>
                      <a:pt x="489" y="988"/>
                    </a:cubicBezTo>
                    <a:cubicBezTo>
                      <a:pt x="763" y="988"/>
                      <a:pt x="989" y="774"/>
                      <a:pt x="989" y="500"/>
                    </a:cubicBezTo>
                    <a:cubicBezTo>
                      <a:pt x="989" y="227"/>
                      <a:pt x="763" y="0"/>
                      <a:pt x="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32"/>
              <p:cNvSpPr/>
              <p:nvPr/>
            </p:nvSpPr>
            <p:spPr>
              <a:xfrm>
                <a:off x="4977700" y="1270525"/>
                <a:ext cx="1152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727" extrusionOk="0">
                    <a:moveTo>
                      <a:pt x="369" y="0"/>
                    </a:moveTo>
                    <a:cubicBezTo>
                      <a:pt x="167" y="0"/>
                      <a:pt x="0" y="155"/>
                      <a:pt x="0" y="358"/>
                    </a:cubicBezTo>
                    <a:cubicBezTo>
                      <a:pt x="0" y="560"/>
                      <a:pt x="167" y="727"/>
                      <a:pt x="369" y="727"/>
                    </a:cubicBezTo>
                    <a:lnTo>
                      <a:pt x="4239" y="727"/>
                    </a:lnTo>
                    <a:cubicBezTo>
                      <a:pt x="4441" y="727"/>
                      <a:pt x="4608" y="560"/>
                      <a:pt x="4608" y="358"/>
                    </a:cubicBezTo>
                    <a:cubicBezTo>
                      <a:pt x="4608" y="155"/>
                      <a:pt x="4441" y="0"/>
                      <a:pt x="4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32"/>
              <p:cNvSpPr/>
              <p:nvPr/>
            </p:nvSpPr>
            <p:spPr>
              <a:xfrm>
                <a:off x="4889000" y="1308025"/>
                <a:ext cx="2926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1704" h="1347" extrusionOk="0">
                    <a:moveTo>
                      <a:pt x="667" y="1"/>
                    </a:moveTo>
                    <a:cubicBezTo>
                      <a:pt x="298" y="1"/>
                      <a:pt x="0" y="298"/>
                      <a:pt x="0" y="667"/>
                    </a:cubicBezTo>
                    <a:cubicBezTo>
                      <a:pt x="0" y="1036"/>
                      <a:pt x="298" y="1346"/>
                      <a:pt x="667" y="1346"/>
                    </a:cubicBezTo>
                    <a:lnTo>
                      <a:pt x="11037" y="1346"/>
                    </a:lnTo>
                    <a:cubicBezTo>
                      <a:pt x="11406" y="1346"/>
                      <a:pt x="11704" y="1036"/>
                      <a:pt x="11704" y="667"/>
                    </a:cubicBezTo>
                    <a:cubicBezTo>
                      <a:pt x="11704" y="298"/>
                      <a:pt x="11406" y="1"/>
                      <a:pt x="1103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32"/>
              <p:cNvSpPr/>
              <p:nvPr/>
            </p:nvSpPr>
            <p:spPr>
              <a:xfrm>
                <a:off x="49303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50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32"/>
              <p:cNvSpPr/>
              <p:nvPr/>
            </p:nvSpPr>
            <p:spPr>
              <a:xfrm>
                <a:off x="49550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70" y="0"/>
                    </a:moveTo>
                    <a:cubicBezTo>
                      <a:pt x="264" y="0"/>
                      <a:pt x="257" y="0"/>
                      <a:pt x="250" y="1"/>
                    </a:cubicBez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94"/>
                      <a:pt x="108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15"/>
                      <a:pt x="40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32"/>
              <p:cNvSpPr/>
              <p:nvPr/>
            </p:nvSpPr>
            <p:spPr>
              <a:xfrm>
                <a:off x="4979475" y="1418450"/>
                <a:ext cx="13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5" y="513"/>
                      <a:pt x="525" y="394"/>
                      <a:pt x="525" y="251"/>
                    </a:cubicBezTo>
                    <a:cubicBezTo>
                      <a:pt x="525" y="115"/>
                      <a:pt x="416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32"/>
              <p:cNvSpPr/>
              <p:nvPr/>
            </p:nvSpPr>
            <p:spPr>
              <a:xfrm>
                <a:off x="50041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6" y="513"/>
                      <a:pt x="513" y="394"/>
                      <a:pt x="513" y="251"/>
                    </a:cubicBezTo>
                    <a:cubicBezTo>
                      <a:pt x="513" y="115"/>
                      <a:pt x="415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32"/>
              <p:cNvSpPr/>
              <p:nvPr/>
            </p:nvSpPr>
            <p:spPr>
              <a:xfrm>
                <a:off x="50289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62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32"/>
              <p:cNvSpPr/>
              <p:nvPr/>
            </p:nvSpPr>
            <p:spPr>
              <a:xfrm>
                <a:off x="50536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51"/>
                    </a:cubicBezTo>
                    <a:cubicBezTo>
                      <a:pt x="0" y="394"/>
                      <a:pt x="107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32"/>
              <p:cNvSpPr/>
              <p:nvPr/>
            </p:nvSpPr>
            <p:spPr>
              <a:xfrm>
                <a:off x="5078000" y="1418450"/>
                <a:ext cx="13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5" y="513"/>
                      <a:pt x="525" y="394"/>
                      <a:pt x="525" y="251"/>
                    </a:cubicBezTo>
                    <a:cubicBezTo>
                      <a:pt x="525" y="115"/>
                      <a:pt x="416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32"/>
              <p:cNvSpPr/>
              <p:nvPr/>
            </p:nvSpPr>
            <p:spPr>
              <a:xfrm>
                <a:off x="51027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6" y="513"/>
                      <a:pt x="513" y="394"/>
                      <a:pt x="513" y="251"/>
                    </a:cubicBezTo>
                    <a:cubicBezTo>
                      <a:pt x="513" y="115"/>
                      <a:pt x="415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32"/>
              <p:cNvSpPr/>
              <p:nvPr/>
            </p:nvSpPr>
            <p:spPr>
              <a:xfrm>
                <a:off x="512742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0" y="0"/>
                    </a:moveTo>
                    <a:cubicBezTo>
                      <a:pt x="274" y="0"/>
                      <a:pt x="268" y="0"/>
                      <a:pt x="262" y="1"/>
                    </a:cubicBez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62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15"/>
                      <a:pt x="404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32"/>
              <p:cNvSpPr/>
              <p:nvPr/>
            </p:nvSpPr>
            <p:spPr>
              <a:xfrm>
                <a:off x="4916075" y="1478575"/>
                <a:ext cx="2384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9538" h="537" extrusionOk="0">
                    <a:moveTo>
                      <a:pt x="84" y="1"/>
                    </a:moveTo>
                    <a:lnTo>
                      <a:pt x="1" y="537"/>
                    </a:lnTo>
                    <a:lnTo>
                      <a:pt x="9538" y="537"/>
                    </a:lnTo>
                    <a:lnTo>
                      <a:pt x="94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69" name="Google Shape;669;p32"/>
          <p:cNvGrpSpPr/>
          <p:nvPr/>
        </p:nvGrpSpPr>
        <p:grpSpPr>
          <a:xfrm>
            <a:off x="6426582" y="36870"/>
            <a:ext cx="1374874" cy="2436434"/>
            <a:chOff x="2225575" y="3305850"/>
            <a:chExt cx="380125" cy="673625"/>
          </a:xfrm>
        </p:grpSpPr>
        <p:sp>
          <p:nvSpPr>
            <p:cNvPr id="670" name="Google Shape;670;p32"/>
            <p:cNvSpPr/>
            <p:nvPr/>
          </p:nvSpPr>
          <p:spPr>
            <a:xfrm>
              <a:off x="2225850" y="3306013"/>
              <a:ext cx="379850" cy="673300"/>
            </a:xfrm>
            <a:custGeom>
              <a:avLst/>
              <a:gdLst/>
              <a:ahLst/>
              <a:cxnLst/>
              <a:rect l="l" t="t" r="r" b="b"/>
              <a:pathLst>
                <a:path w="15194" h="26932" extrusionOk="0">
                  <a:moveTo>
                    <a:pt x="8978" y="16395"/>
                  </a:moveTo>
                  <a:lnTo>
                    <a:pt x="8978" y="17097"/>
                  </a:lnTo>
                  <a:lnTo>
                    <a:pt x="8835" y="17097"/>
                  </a:lnTo>
                  <a:cubicBezTo>
                    <a:pt x="8573" y="17097"/>
                    <a:pt x="8359" y="17312"/>
                    <a:pt x="8359" y="17574"/>
                  </a:cubicBezTo>
                  <a:lnTo>
                    <a:pt x="8359" y="17967"/>
                  </a:lnTo>
                  <a:lnTo>
                    <a:pt x="8252" y="17967"/>
                  </a:lnTo>
                  <a:cubicBezTo>
                    <a:pt x="8121" y="17967"/>
                    <a:pt x="8002" y="18074"/>
                    <a:pt x="8002" y="18217"/>
                  </a:cubicBezTo>
                  <a:cubicBezTo>
                    <a:pt x="8002" y="18348"/>
                    <a:pt x="8121" y="18467"/>
                    <a:pt x="8252" y="18467"/>
                  </a:cubicBezTo>
                  <a:lnTo>
                    <a:pt x="8359" y="18467"/>
                  </a:lnTo>
                  <a:lnTo>
                    <a:pt x="8359" y="21634"/>
                  </a:lnTo>
                  <a:lnTo>
                    <a:pt x="8252" y="21634"/>
                  </a:lnTo>
                  <a:cubicBezTo>
                    <a:pt x="8121" y="21634"/>
                    <a:pt x="8002" y="21741"/>
                    <a:pt x="8002" y="21884"/>
                  </a:cubicBezTo>
                  <a:cubicBezTo>
                    <a:pt x="8002" y="22015"/>
                    <a:pt x="8121" y="22134"/>
                    <a:pt x="8252" y="22134"/>
                  </a:cubicBezTo>
                  <a:lnTo>
                    <a:pt x="8359" y="22134"/>
                  </a:lnTo>
                  <a:lnTo>
                    <a:pt x="8359" y="22527"/>
                  </a:lnTo>
                  <a:cubicBezTo>
                    <a:pt x="8359" y="22789"/>
                    <a:pt x="8573" y="22991"/>
                    <a:pt x="8835" y="22991"/>
                  </a:cubicBezTo>
                  <a:lnTo>
                    <a:pt x="8966" y="22991"/>
                  </a:lnTo>
                  <a:lnTo>
                    <a:pt x="8966" y="24086"/>
                  </a:lnTo>
                  <a:cubicBezTo>
                    <a:pt x="8966" y="24086"/>
                    <a:pt x="8978" y="24098"/>
                    <a:pt x="8978" y="24098"/>
                  </a:cubicBezTo>
                  <a:lnTo>
                    <a:pt x="6216" y="24098"/>
                  </a:lnTo>
                  <a:cubicBezTo>
                    <a:pt x="6216" y="24098"/>
                    <a:pt x="6216" y="24086"/>
                    <a:pt x="6216" y="24086"/>
                  </a:cubicBezTo>
                  <a:lnTo>
                    <a:pt x="6216" y="22991"/>
                  </a:lnTo>
                  <a:lnTo>
                    <a:pt x="6359" y="22991"/>
                  </a:lnTo>
                  <a:cubicBezTo>
                    <a:pt x="6621" y="22991"/>
                    <a:pt x="6835" y="22789"/>
                    <a:pt x="6835" y="22527"/>
                  </a:cubicBezTo>
                  <a:lnTo>
                    <a:pt x="6835" y="22134"/>
                  </a:lnTo>
                  <a:lnTo>
                    <a:pt x="6930" y="22134"/>
                  </a:lnTo>
                  <a:cubicBezTo>
                    <a:pt x="7073" y="22134"/>
                    <a:pt x="7180" y="22015"/>
                    <a:pt x="7180" y="21884"/>
                  </a:cubicBezTo>
                  <a:cubicBezTo>
                    <a:pt x="7180" y="21741"/>
                    <a:pt x="7073" y="21634"/>
                    <a:pt x="6930" y="21634"/>
                  </a:cubicBezTo>
                  <a:lnTo>
                    <a:pt x="6835" y="21634"/>
                  </a:lnTo>
                  <a:lnTo>
                    <a:pt x="6835" y="18467"/>
                  </a:lnTo>
                  <a:lnTo>
                    <a:pt x="6930" y="18467"/>
                  </a:lnTo>
                  <a:cubicBezTo>
                    <a:pt x="7073" y="18467"/>
                    <a:pt x="7180" y="18348"/>
                    <a:pt x="7180" y="18217"/>
                  </a:cubicBezTo>
                  <a:cubicBezTo>
                    <a:pt x="7180" y="18074"/>
                    <a:pt x="7073" y="17967"/>
                    <a:pt x="6930" y="17967"/>
                  </a:cubicBezTo>
                  <a:lnTo>
                    <a:pt x="6835" y="17967"/>
                  </a:lnTo>
                  <a:lnTo>
                    <a:pt x="6835" y="17574"/>
                  </a:lnTo>
                  <a:cubicBezTo>
                    <a:pt x="6835" y="17312"/>
                    <a:pt x="6621" y="17097"/>
                    <a:pt x="6359" y="17097"/>
                  </a:cubicBezTo>
                  <a:lnTo>
                    <a:pt x="6216" y="17097"/>
                  </a:lnTo>
                  <a:lnTo>
                    <a:pt x="6216" y="16395"/>
                  </a:lnTo>
                  <a:close/>
                  <a:moveTo>
                    <a:pt x="7597" y="0"/>
                  </a:moveTo>
                  <a:cubicBezTo>
                    <a:pt x="7204" y="0"/>
                    <a:pt x="6895" y="322"/>
                    <a:pt x="6895" y="703"/>
                  </a:cubicBezTo>
                  <a:lnTo>
                    <a:pt x="4811" y="703"/>
                  </a:lnTo>
                  <a:cubicBezTo>
                    <a:pt x="4561" y="703"/>
                    <a:pt x="4359" y="905"/>
                    <a:pt x="4359" y="1167"/>
                  </a:cubicBezTo>
                  <a:lnTo>
                    <a:pt x="4359" y="3203"/>
                  </a:lnTo>
                  <a:cubicBezTo>
                    <a:pt x="4359" y="3119"/>
                    <a:pt x="4287" y="3048"/>
                    <a:pt x="4204" y="3048"/>
                  </a:cubicBezTo>
                  <a:cubicBezTo>
                    <a:pt x="4121" y="3048"/>
                    <a:pt x="4049" y="3119"/>
                    <a:pt x="4049" y="3203"/>
                  </a:cubicBezTo>
                  <a:lnTo>
                    <a:pt x="4049" y="3322"/>
                  </a:lnTo>
                  <a:cubicBezTo>
                    <a:pt x="3775" y="3441"/>
                    <a:pt x="3573" y="3715"/>
                    <a:pt x="3573" y="4036"/>
                  </a:cubicBezTo>
                  <a:cubicBezTo>
                    <a:pt x="3573" y="4358"/>
                    <a:pt x="3775" y="4632"/>
                    <a:pt x="4049" y="4751"/>
                  </a:cubicBezTo>
                  <a:lnTo>
                    <a:pt x="4049" y="4870"/>
                  </a:lnTo>
                  <a:cubicBezTo>
                    <a:pt x="4049" y="4953"/>
                    <a:pt x="4121" y="5013"/>
                    <a:pt x="4204" y="5013"/>
                  </a:cubicBezTo>
                  <a:cubicBezTo>
                    <a:pt x="4287" y="5013"/>
                    <a:pt x="4359" y="4953"/>
                    <a:pt x="4359" y="4870"/>
                  </a:cubicBezTo>
                  <a:lnTo>
                    <a:pt x="4359" y="6906"/>
                  </a:lnTo>
                  <a:cubicBezTo>
                    <a:pt x="4359" y="7156"/>
                    <a:pt x="4561" y="7358"/>
                    <a:pt x="4811" y="7358"/>
                  </a:cubicBezTo>
                  <a:lnTo>
                    <a:pt x="6609" y="7358"/>
                  </a:lnTo>
                  <a:lnTo>
                    <a:pt x="6609" y="7477"/>
                  </a:lnTo>
                  <a:cubicBezTo>
                    <a:pt x="6537" y="7489"/>
                    <a:pt x="6478" y="7549"/>
                    <a:pt x="6478" y="7620"/>
                  </a:cubicBezTo>
                  <a:cubicBezTo>
                    <a:pt x="6478" y="7691"/>
                    <a:pt x="6537" y="7751"/>
                    <a:pt x="6609" y="7763"/>
                  </a:cubicBezTo>
                  <a:lnTo>
                    <a:pt x="6609" y="7906"/>
                  </a:lnTo>
                  <a:cubicBezTo>
                    <a:pt x="6537" y="7906"/>
                    <a:pt x="6478" y="7965"/>
                    <a:pt x="6478" y="8037"/>
                  </a:cubicBezTo>
                  <a:cubicBezTo>
                    <a:pt x="6478" y="8120"/>
                    <a:pt x="6537" y="8180"/>
                    <a:pt x="6609" y="8180"/>
                  </a:cubicBezTo>
                  <a:lnTo>
                    <a:pt x="6609" y="8311"/>
                  </a:lnTo>
                  <a:lnTo>
                    <a:pt x="4537" y="8311"/>
                  </a:lnTo>
                  <a:cubicBezTo>
                    <a:pt x="4323" y="8311"/>
                    <a:pt x="4144" y="8489"/>
                    <a:pt x="4144" y="8703"/>
                  </a:cubicBezTo>
                  <a:lnTo>
                    <a:pt x="4144" y="8799"/>
                  </a:lnTo>
                  <a:lnTo>
                    <a:pt x="3930" y="8799"/>
                  </a:lnTo>
                  <a:lnTo>
                    <a:pt x="3930" y="8763"/>
                  </a:lnTo>
                  <a:cubicBezTo>
                    <a:pt x="3930" y="8692"/>
                    <a:pt x="3870" y="8632"/>
                    <a:pt x="3799" y="8632"/>
                  </a:cubicBezTo>
                  <a:cubicBezTo>
                    <a:pt x="3728" y="8632"/>
                    <a:pt x="3668" y="8692"/>
                    <a:pt x="3668" y="8763"/>
                  </a:cubicBezTo>
                  <a:lnTo>
                    <a:pt x="3668" y="8799"/>
                  </a:lnTo>
                  <a:lnTo>
                    <a:pt x="3466" y="8799"/>
                  </a:lnTo>
                  <a:lnTo>
                    <a:pt x="3466" y="8763"/>
                  </a:lnTo>
                  <a:cubicBezTo>
                    <a:pt x="3466" y="8692"/>
                    <a:pt x="3406" y="8632"/>
                    <a:pt x="3335" y="8632"/>
                  </a:cubicBezTo>
                  <a:cubicBezTo>
                    <a:pt x="3263" y="8632"/>
                    <a:pt x="3204" y="8692"/>
                    <a:pt x="3204" y="8763"/>
                  </a:cubicBezTo>
                  <a:lnTo>
                    <a:pt x="3204" y="8894"/>
                  </a:lnTo>
                  <a:cubicBezTo>
                    <a:pt x="3192" y="8906"/>
                    <a:pt x="3180" y="8918"/>
                    <a:pt x="3168" y="8930"/>
                  </a:cubicBezTo>
                  <a:lnTo>
                    <a:pt x="2501" y="8930"/>
                  </a:lnTo>
                  <a:cubicBezTo>
                    <a:pt x="1477" y="8930"/>
                    <a:pt x="644" y="9751"/>
                    <a:pt x="644" y="10775"/>
                  </a:cubicBezTo>
                  <a:lnTo>
                    <a:pt x="644" y="10966"/>
                  </a:lnTo>
                  <a:lnTo>
                    <a:pt x="572" y="10966"/>
                  </a:lnTo>
                  <a:cubicBezTo>
                    <a:pt x="489" y="10966"/>
                    <a:pt x="430" y="11025"/>
                    <a:pt x="430" y="11109"/>
                  </a:cubicBezTo>
                  <a:cubicBezTo>
                    <a:pt x="430" y="11180"/>
                    <a:pt x="489" y="11251"/>
                    <a:pt x="572" y="11251"/>
                  </a:cubicBezTo>
                  <a:lnTo>
                    <a:pt x="644" y="11251"/>
                  </a:lnTo>
                  <a:lnTo>
                    <a:pt x="644" y="11799"/>
                  </a:lnTo>
                  <a:lnTo>
                    <a:pt x="572" y="11799"/>
                  </a:lnTo>
                  <a:cubicBezTo>
                    <a:pt x="489" y="11799"/>
                    <a:pt x="430" y="11859"/>
                    <a:pt x="430" y="11942"/>
                  </a:cubicBezTo>
                  <a:cubicBezTo>
                    <a:pt x="430" y="12013"/>
                    <a:pt x="489" y="12085"/>
                    <a:pt x="572" y="12085"/>
                  </a:cubicBezTo>
                  <a:lnTo>
                    <a:pt x="644" y="12085"/>
                  </a:lnTo>
                  <a:lnTo>
                    <a:pt x="644" y="12633"/>
                  </a:lnTo>
                  <a:lnTo>
                    <a:pt x="572" y="12633"/>
                  </a:lnTo>
                  <a:cubicBezTo>
                    <a:pt x="489" y="12633"/>
                    <a:pt x="430" y="12692"/>
                    <a:pt x="430" y="12775"/>
                  </a:cubicBezTo>
                  <a:cubicBezTo>
                    <a:pt x="430" y="12847"/>
                    <a:pt x="489" y="12918"/>
                    <a:pt x="572" y="12918"/>
                  </a:cubicBezTo>
                  <a:lnTo>
                    <a:pt x="644" y="12918"/>
                  </a:lnTo>
                  <a:lnTo>
                    <a:pt x="644" y="13466"/>
                  </a:lnTo>
                  <a:lnTo>
                    <a:pt x="572" y="13466"/>
                  </a:lnTo>
                  <a:cubicBezTo>
                    <a:pt x="489" y="13466"/>
                    <a:pt x="430" y="13526"/>
                    <a:pt x="430" y="13609"/>
                  </a:cubicBezTo>
                  <a:cubicBezTo>
                    <a:pt x="430" y="13680"/>
                    <a:pt x="489" y="13752"/>
                    <a:pt x="572" y="13752"/>
                  </a:cubicBezTo>
                  <a:lnTo>
                    <a:pt x="644" y="13752"/>
                  </a:lnTo>
                  <a:lnTo>
                    <a:pt x="644" y="14002"/>
                  </a:lnTo>
                  <a:lnTo>
                    <a:pt x="906" y="14002"/>
                  </a:lnTo>
                  <a:lnTo>
                    <a:pt x="906" y="14395"/>
                  </a:lnTo>
                  <a:lnTo>
                    <a:pt x="739" y="14395"/>
                  </a:lnTo>
                  <a:cubicBezTo>
                    <a:pt x="561" y="14395"/>
                    <a:pt x="430" y="14526"/>
                    <a:pt x="430" y="14704"/>
                  </a:cubicBezTo>
                  <a:cubicBezTo>
                    <a:pt x="430" y="14871"/>
                    <a:pt x="561" y="15014"/>
                    <a:pt x="739" y="15014"/>
                  </a:cubicBezTo>
                  <a:lnTo>
                    <a:pt x="906" y="15014"/>
                  </a:lnTo>
                  <a:lnTo>
                    <a:pt x="906" y="16145"/>
                  </a:lnTo>
                  <a:cubicBezTo>
                    <a:pt x="382" y="16264"/>
                    <a:pt x="1" y="16728"/>
                    <a:pt x="1" y="17288"/>
                  </a:cubicBezTo>
                  <a:lnTo>
                    <a:pt x="477" y="17288"/>
                  </a:lnTo>
                  <a:cubicBezTo>
                    <a:pt x="477" y="16895"/>
                    <a:pt x="787" y="16585"/>
                    <a:pt x="1180" y="16585"/>
                  </a:cubicBezTo>
                  <a:cubicBezTo>
                    <a:pt x="1561" y="16585"/>
                    <a:pt x="1882" y="16895"/>
                    <a:pt x="1882" y="17288"/>
                  </a:cubicBezTo>
                  <a:lnTo>
                    <a:pt x="2358" y="17288"/>
                  </a:lnTo>
                  <a:cubicBezTo>
                    <a:pt x="2358" y="16728"/>
                    <a:pt x="1965" y="16264"/>
                    <a:pt x="1442" y="16145"/>
                  </a:cubicBezTo>
                  <a:lnTo>
                    <a:pt x="1442" y="15014"/>
                  </a:lnTo>
                  <a:lnTo>
                    <a:pt x="1620" y="15014"/>
                  </a:lnTo>
                  <a:cubicBezTo>
                    <a:pt x="1787" y="15014"/>
                    <a:pt x="1930" y="14871"/>
                    <a:pt x="1930" y="14704"/>
                  </a:cubicBezTo>
                  <a:cubicBezTo>
                    <a:pt x="1930" y="14526"/>
                    <a:pt x="1787" y="14395"/>
                    <a:pt x="1620" y="14395"/>
                  </a:cubicBezTo>
                  <a:lnTo>
                    <a:pt x="1442" y="14395"/>
                  </a:lnTo>
                  <a:lnTo>
                    <a:pt x="1442" y="14002"/>
                  </a:lnTo>
                  <a:lnTo>
                    <a:pt x="1704" y="14002"/>
                  </a:lnTo>
                  <a:lnTo>
                    <a:pt x="1704" y="13752"/>
                  </a:lnTo>
                  <a:lnTo>
                    <a:pt x="1787" y="13752"/>
                  </a:lnTo>
                  <a:cubicBezTo>
                    <a:pt x="1858" y="13752"/>
                    <a:pt x="1930" y="13680"/>
                    <a:pt x="1930" y="13609"/>
                  </a:cubicBezTo>
                  <a:cubicBezTo>
                    <a:pt x="1930" y="13526"/>
                    <a:pt x="1870" y="13466"/>
                    <a:pt x="1787" y="13466"/>
                  </a:cubicBezTo>
                  <a:lnTo>
                    <a:pt x="1704" y="13466"/>
                  </a:lnTo>
                  <a:lnTo>
                    <a:pt x="1704" y="12918"/>
                  </a:lnTo>
                  <a:lnTo>
                    <a:pt x="1787" y="12918"/>
                  </a:lnTo>
                  <a:cubicBezTo>
                    <a:pt x="1858" y="12918"/>
                    <a:pt x="1930" y="12847"/>
                    <a:pt x="1930" y="12775"/>
                  </a:cubicBezTo>
                  <a:cubicBezTo>
                    <a:pt x="1930" y="12692"/>
                    <a:pt x="1870" y="12633"/>
                    <a:pt x="1787" y="12633"/>
                  </a:cubicBezTo>
                  <a:lnTo>
                    <a:pt x="1704" y="12633"/>
                  </a:lnTo>
                  <a:lnTo>
                    <a:pt x="1704" y="12085"/>
                  </a:lnTo>
                  <a:lnTo>
                    <a:pt x="1787" y="12085"/>
                  </a:lnTo>
                  <a:cubicBezTo>
                    <a:pt x="1858" y="12085"/>
                    <a:pt x="1930" y="12013"/>
                    <a:pt x="1930" y="11942"/>
                  </a:cubicBezTo>
                  <a:cubicBezTo>
                    <a:pt x="1930" y="11859"/>
                    <a:pt x="1870" y="11799"/>
                    <a:pt x="1787" y="11799"/>
                  </a:cubicBezTo>
                  <a:lnTo>
                    <a:pt x="1704" y="11799"/>
                  </a:lnTo>
                  <a:lnTo>
                    <a:pt x="1704" y="11251"/>
                  </a:lnTo>
                  <a:lnTo>
                    <a:pt x="1787" y="11251"/>
                  </a:lnTo>
                  <a:cubicBezTo>
                    <a:pt x="1858" y="11251"/>
                    <a:pt x="1930" y="11180"/>
                    <a:pt x="1930" y="11109"/>
                  </a:cubicBezTo>
                  <a:cubicBezTo>
                    <a:pt x="1930" y="11025"/>
                    <a:pt x="1870" y="10966"/>
                    <a:pt x="1787" y="10966"/>
                  </a:cubicBezTo>
                  <a:lnTo>
                    <a:pt x="1704" y="10966"/>
                  </a:lnTo>
                  <a:lnTo>
                    <a:pt x="1704" y="10775"/>
                  </a:lnTo>
                  <a:cubicBezTo>
                    <a:pt x="1704" y="10335"/>
                    <a:pt x="2061" y="9977"/>
                    <a:pt x="2501" y="9977"/>
                  </a:cubicBezTo>
                  <a:lnTo>
                    <a:pt x="3168" y="9977"/>
                  </a:lnTo>
                  <a:cubicBezTo>
                    <a:pt x="3180" y="9989"/>
                    <a:pt x="3192" y="10001"/>
                    <a:pt x="3204" y="10013"/>
                  </a:cubicBezTo>
                  <a:lnTo>
                    <a:pt x="3204" y="10144"/>
                  </a:lnTo>
                  <a:cubicBezTo>
                    <a:pt x="3204" y="10216"/>
                    <a:pt x="3263" y="10275"/>
                    <a:pt x="3335" y="10275"/>
                  </a:cubicBezTo>
                  <a:cubicBezTo>
                    <a:pt x="3418" y="10275"/>
                    <a:pt x="3478" y="10216"/>
                    <a:pt x="3478" y="10144"/>
                  </a:cubicBezTo>
                  <a:lnTo>
                    <a:pt x="3478" y="10108"/>
                  </a:lnTo>
                  <a:lnTo>
                    <a:pt x="3668" y="10108"/>
                  </a:lnTo>
                  <a:lnTo>
                    <a:pt x="3668" y="10144"/>
                  </a:lnTo>
                  <a:cubicBezTo>
                    <a:pt x="3668" y="10216"/>
                    <a:pt x="3728" y="10275"/>
                    <a:pt x="3799" y="10275"/>
                  </a:cubicBezTo>
                  <a:cubicBezTo>
                    <a:pt x="3870" y="10275"/>
                    <a:pt x="3930" y="10216"/>
                    <a:pt x="3930" y="10144"/>
                  </a:cubicBezTo>
                  <a:lnTo>
                    <a:pt x="3930" y="10108"/>
                  </a:lnTo>
                  <a:lnTo>
                    <a:pt x="4144" y="10108"/>
                  </a:lnTo>
                  <a:lnTo>
                    <a:pt x="4144" y="13966"/>
                  </a:lnTo>
                  <a:lnTo>
                    <a:pt x="4144" y="14454"/>
                  </a:lnTo>
                  <a:lnTo>
                    <a:pt x="4144" y="14788"/>
                  </a:lnTo>
                  <a:cubicBezTo>
                    <a:pt x="4144" y="15014"/>
                    <a:pt x="4323" y="15180"/>
                    <a:pt x="4537" y="15180"/>
                  </a:cubicBezTo>
                  <a:lnTo>
                    <a:pt x="4799" y="15180"/>
                  </a:lnTo>
                  <a:lnTo>
                    <a:pt x="4799" y="15990"/>
                  </a:lnTo>
                  <a:cubicBezTo>
                    <a:pt x="4799" y="16204"/>
                    <a:pt x="4978" y="16383"/>
                    <a:pt x="5192" y="16383"/>
                  </a:cubicBezTo>
                  <a:lnTo>
                    <a:pt x="5240" y="16383"/>
                  </a:lnTo>
                  <a:lnTo>
                    <a:pt x="5240" y="17097"/>
                  </a:lnTo>
                  <a:lnTo>
                    <a:pt x="5097" y="17097"/>
                  </a:lnTo>
                  <a:cubicBezTo>
                    <a:pt x="4847" y="17097"/>
                    <a:pt x="4632" y="17300"/>
                    <a:pt x="4632" y="17562"/>
                  </a:cubicBezTo>
                  <a:lnTo>
                    <a:pt x="4632" y="17955"/>
                  </a:lnTo>
                  <a:lnTo>
                    <a:pt x="4502" y="17955"/>
                  </a:lnTo>
                  <a:cubicBezTo>
                    <a:pt x="4359" y="17955"/>
                    <a:pt x="4251" y="18074"/>
                    <a:pt x="4251" y="18205"/>
                  </a:cubicBezTo>
                  <a:cubicBezTo>
                    <a:pt x="4251" y="18348"/>
                    <a:pt x="4359" y="18455"/>
                    <a:pt x="4502" y="18455"/>
                  </a:cubicBezTo>
                  <a:lnTo>
                    <a:pt x="4632" y="18455"/>
                  </a:lnTo>
                  <a:lnTo>
                    <a:pt x="4632" y="21622"/>
                  </a:lnTo>
                  <a:lnTo>
                    <a:pt x="4502" y="21622"/>
                  </a:lnTo>
                  <a:cubicBezTo>
                    <a:pt x="4359" y="21622"/>
                    <a:pt x="4251" y="21741"/>
                    <a:pt x="4251" y="21872"/>
                  </a:cubicBezTo>
                  <a:cubicBezTo>
                    <a:pt x="4251" y="22015"/>
                    <a:pt x="4359" y="22122"/>
                    <a:pt x="4502" y="22122"/>
                  </a:cubicBezTo>
                  <a:lnTo>
                    <a:pt x="4632" y="22122"/>
                  </a:lnTo>
                  <a:lnTo>
                    <a:pt x="4632" y="22515"/>
                  </a:lnTo>
                  <a:cubicBezTo>
                    <a:pt x="4632" y="22777"/>
                    <a:pt x="4835" y="22991"/>
                    <a:pt x="5097" y="22991"/>
                  </a:cubicBezTo>
                  <a:lnTo>
                    <a:pt x="5240" y="22991"/>
                  </a:lnTo>
                  <a:lnTo>
                    <a:pt x="5240" y="24074"/>
                  </a:lnTo>
                  <a:cubicBezTo>
                    <a:pt x="5240" y="24086"/>
                    <a:pt x="5240" y="24086"/>
                    <a:pt x="5240" y="24098"/>
                  </a:cubicBezTo>
                  <a:lnTo>
                    <a:pt x="4406" y="24098"/>
                  </a:lnTo>
                  <a:cubicBezTo>
                    <a:pt x="4275" y="24098"/>
                    <a:pt x="4156" y="24182"/>
                    <a:pt x="4097" y="24289"/>
                  </a:cubicBezTo>
                  <a:lnTo>
                    <a:pt x="3370" y="24289"/>
                  </a:lnTo>
                  <a:lnTo>
                    <a:pt x="3370" y="23229"/>
                  </a:lnTo>
                  <a:cubicBezTo>
                    <a:pt x="3549" y="23170"/>
                    <a:pt x="3680" y="22991"/>
                    <a:pt x="3680" y="22777"/>
                  </a:cubicBezTo>
                  <a:lnTo>
                    <a:pt x="3680" y="21515"/>
                  </a:lnTo>
                  <a:lnTo>
                    <a:pt x="3680" y="20645"/>
                  </a:lnTo>
                  <a:cubicBezTo>
                    <a:pt x="3680" y="20384"/>
                    <a:pt x="3466" y="20157"/>
                    <a:pt x="3192" y="20157"/>
                  </a:cubicBezTo>
                  <a:lnTo>
                    <a:pt x="1311" y="20157"/>
                  </a:lnTo>
                  <a:cubicBezTo>
                    <a:pt x="1049" y="20157"/>
                    <a:pt x="822" y="20384"/>
                    <a:pt x="822" y="20645"/>
                  </a:cubicBezTo>
                  <a:lnTo>
                    <a:pt x="822" y="21515"/>
                  </a:lnTo>
                  <a:lnTo>
                    <a:pt x="822" y="22777"/>
                  </a:lnTo>
                  <a:cubicBezTo>
                    <a:pt x="822" y="22991"/>
                    <a:pt x="953" y="23170"/>
                    <a:pt x="1144" y="23229"/>
                  </a:cubicBezTo>
                  <a:lnTo>
                    <a:pt x="1144" y="25694"/>
                  </a:lnTo>
                  <a:lnTo>
                    <a:pt x="1144" y="26444"/>
                  </a:lnTo>
                  <a:cubicBezTo>
                    <a:pt x="1144" y="26718"/>
                    <a:pt x="1358" y="26932"/>
                    <a:pt x="1632" y="26932"/>
                  </a:cubicBezTo>
                  <a:lnTo>
                    <a:pt x="2870" y="26932"/>
                  </a:lnTo>
                  <a:cubicBezTo>
                    <a:pt x="3144" y="26932"/>
                    <a:pt x="3370" y="26718"/>
                    <a:pt x="3370" y="26444"/>
                  </a:cubicBezTo>
                  <a:lnTo>
                    <a:pt x="3370" y="25694"/>
                  </a:lnTo>
                  <a:lnTo>
                    <a:pt x="3370" y="24574"/>
                  </a:lnTo>
                  <a:lnTo>
                    <a:pt x="4097" y="24574"/>
                  </a:lnTo>
                  <a:cubicBezTo>
                    <a:pt x="4156" y="24682"/>
                    <a:pt x="4275" y="24765"/>
                    <a:pt x="4406" y="24765"/>
                  </a:cubicBezTo>
                  <a:lnTo>
                    <a:pt x="4573" y="24765"/>
                  </a:lnTo>
                  <a:lnTo>
                    <a:pt x="4573" y="25241"/>
                  </a:lnTo>
                  <a:cubicBezTo>
                    <a:pt x="4573" y="25456"/>
                    <a:pt x="4752" y="25634"/>
                    <a:pt x="4978" y="25634"/>
                  </a:cubicBezTo>
                  <a:lnTo>
                    <a:pt x="10217" y="25634"/>
                  </a:lnTo>
                  <a:cubicBezTo>
                    <a:pt x="10431" y="25634"/>
                    <a:pt x="10609" y="25456"/>
                    <a:pt x="10609" y="25241"/>
                  </a:cubicBezTo>
                  <a:lnTo>
                    <a:pt x="10609" y="24765"/>
                  </a:lnTo>
                  <a:lnTo>
                    <a:pt x="10788" y="24765"/>
                  </a:lnTo>
                  <a:cubicBezTo>
                    <a:pt x="10919" y="24765"/>
                    <a:pt x="11038" y="24682"/>
                    <a:pt x="11086" y="24574"/>
                  </a:cubicBezTo>
                  <a:lnTo>
                    <a:pt x="11824" y="24574"/>
                  </a:lnTo>
                  <a:lnTo>
                    <a:pt x="11824" y="25694"/>
                  </a:lnTo>
                  <a:lnTo>
                    <a:pt x="11824" y="26444"/>
                  </a:lnTo>
                  <a:cubicBezTo>
                    <a:pt x="11824" y="26718"/>
                    <a:pt x="12050" y="26932"/>
                    <a:pt x="12312" y="26932"/>
                  </a:cubicBezTo>
                  <a:lnTo>
                    <a:pt x="13562" y="26932"/>
                  </a:lnTo>
                  <a:cubicBezTo>
                    <a:pt x="13824" y="26932"/>
                    <a:pt x="14050" y="26718"/>
                    <a:pt x="14050" y="26444"/>
                  </a:cubicBezTo>
                  <a:lnTo>
                    <a:pt x="14050" y="25694"/>
                  </a:lnTo>
                  <a:lnTo>
                    <a:pt x="14050" y="23229"/>
                  </a:lnTo>
                  <a:cubicBezTo>
                    <a:pt x="14229" y="23170"/>
                    <a:pt x="14372" y="22991"/>
                    <a:pt x="14372" y="22777"/>
                  </a:cubicBezTo>
                  <a:lnTo>
                    <a:pt x="14372" y="21515"/>
                  </a:lnTo>
                  <a:lnTo>
                    <a:pt x="14372" y="20645"/>
                  </a:lnTo>
                  <a:cubicBezTo>
                    <a:pt x="14372" y="20384"/>
                    <a:pt x="14146" y="20157"/>
                    <a:pt x="13872" y="20157"/>
                  </a:cubicBezTo>
                  <a:lnTo>
                    <a:pt x="12002" y="20157"/>
                  </a:lnTo>
                  <a:cubicBezTo>
                    <a:pt x="11729" y="20157"/>
                    <a:pt x="11502" y="20384"/>
                    <a:pt x="11502" y="20645"/>
                  </a:cubicBezTo>
                  <a:lnTo>
                    <a:pt x="11502" y="21515"/>
                  </a:lnTo>
                  <a:lnTo>
                    <a:pt x="11502" y="22777"/>
                  </a:lnTo>
                  <a:cubicBezTo>
                    <a:pt x="11502" y="22991"/>
                    <a:pt x="11645" y="23170"/>
                    <a:pt x="11824" y="23229"/>
                  </a:cubicBezTo>
                  <a:lnTo>
                    <a:pt x="11824" y="24289"/>
                  </a:lnTo>
                  <a:lnTo>
                    <a:pt x="11086" y="24289"/>
                  </a:lnTo>
                  <a:cubicBezTo>
                    <a:pt x="11038" y="24182"/>
                    <a:pt x="10919" y="24098"/>
                    <a:pt x="10788" y="24098"/>
                  </a:cubicBezTo>
                  <a:lnTo>
                    <a:pt x="9943" y="24098"/>
                  </a:lnTo>
                  <a:cubicBezTo>
                    <a:pt x="9943" y="24086"/>
                    <a:pt x="9955" y="24086"/>
                    <a:pt x="9955" y="24074"/>
                  </a:cubicBezTo>
                  <a:lnTo>
                    <a:pt x="9955" y="22991"/>
                  </a:lnTo>
                  <a:lnTo>
                    <a:pt x="10086" y="22991"/>
                  </a:lnTo>
                  <a:cubicBezTo>
                    <a:pt x="10347" y="22991"/>
                    <a:pt x="10562" y="22777"/>
                    <a:pt x="10562" y="22515"/>
                  </a:cubicBezTo>
                  <a:lnTo>
                    <a:pt x="10562" y="22122"/>
                  </a:lnTo>
                  <a:lnTo>
                    <a:pt x="10693" y="22122"/>
                  </a:lnTo>
                  <a:cubicBezTo>
                    <a:pt x="10836" y="22122"/>
                    <a:pt x="10943" y="22015"/>
                    <a:pt x="10943" y="21872"/>
                  </a:cubicBezTo>
                  <a:cubicBezTo>
                    <a:pt x="10943" y="21741"/>
                    <a:pt x="10836" y="21622"/>
                    <a:pt x="10693" y="21622"/>
                  </a:cubicBezTo>
                  <a:lnTo>
                    <a:pt x="10562" y="21622"/>
                  </a:lnTo>
                  <a:lnTo>
                    <a:pt x="10562" y="18455"/>
                  </a:lnTo>
                  <a:lnTo>
                    <a:pt x="10693" y="18455"/>
                  </a:lnTo>
                  <a:cubicBezTo>
                    <a:pt x="10836" y="18455"/>
                    <a:pt x="10943" y="18348"/>
                    <a:pt x="10943" y="18205"/>
                  </a:cubicBezTo>
                  <a:cubicBezTo>
                    <a:pt x="10943" y="18074"/>
                    <a:pt x="10836" y="17955"/>
                    <a:pt x="10693" y="17955"/>
                  </a:cubicBezTo>
                  <a:lnTo>
                    <a:pt x="10562" y="17955"/>
                  </a:lnTo>
                  <a:lnTo>
                    <a:pt x="10562" y="17562"/>
                  </a:lnTo>
                  <a:cubicBezTo>
                    <a:pt x="10562" y="17300"/>
                    <a:pt x="10347" y="17097"/>
                    <a:pt x="10086" y="17097"/>
                  </a:cubicBezTo>
                  <a:lnTo>
                    <a:pt x="9955" y="17097"/>
                  </a:lnTo>
                  <a:lnTo>
                    <a:pt x="9955" y="16383"/>
                  </a:lnTo>
                  <a:lnTo>
                    <a:pt x="10002" y="16383"/>
                  </a:lnTo>
                  <a:cubicBezTo>
                    <a:pt x="10217" y="16383"/>
                    <a:pt x="10395" y="16204"/>
                    <a:pt x="10395" y="15990"/>
                  </a:cubicBezTo>
                  <a:lnTo>
                    <a:pt x="10395" y="15180"/>
                  </a:lnTo>
                  <a:lnTo>
                    <a:pt x="10645" y="15180"/>
                  </a:lnTo>
                  <a:cubicBezTo>
                    <a:pt x="10871" y="15180"/>
                    <a:pt x="11050" y="15014"/>
                    <a:pt x="11050" y="14788"/>
                  </a:cubicBezTo>
                  <a:lnTo>
                    <a:pt x="11050" y="14454"/>
                  </a:lnTo>
                  <a:lnTo>
                    <a:pt x="11050" y="13966"/>
                  </a:lnTo>
                  <a:lnTo>
                    <a:pt x="11050" y="10108"/>
                  </a:lnTo>
                  <a:lnTo>
                    <a:pt x="11264" y="10108"/>
                  </a:lnTo>
                  <a:lnTo>
                    <a:pt x="11264" y="10144"/>
                  </a:lnTo>
                  <a:cubicBezTo>
                    <a:pt x="11264" y="10216"/>
                    <a:pt x="11324" y="10275"/>
                    <a:pt x="11395" y="10275"/>
                  </a:cubicBezTo>
                  <a:cubicBezTo>
                    <a:pt x="11467" y="10275"/>
                    <a:pt x="11526" y="10216"/>
                    <a:pt x="11526" y="10144"/>
                  </a:cubicBezTo>
                  <a:lnTo>
                    <a:pt x="11526" y="10108"/>
                  </a:lnTo>
                  <a:lnTo>
                    <a:pt x="11717" y="10108"/>
                  </a:lnTo>
                  <a:lnTo>
                    <a:pt x="11717" y="10144"/>
                  </a:lnTo>
                  <a:cubicBezTo>
                    <a:pt x="11717" y="10216"/>
                    <a:pt x="11776" y="10275"/>
                    <a:pt x="11848" y="10275"/>
                  </a:cubicBezTo>
                  <a:cubicBezTo>
                    <a:pt x="11931" y="10275"/>
                    <a:pt x="11991" y="10216"/>
                    <a:pt x="11991" y="10144"/>
                  </a:cubicBezTo>
                  <a:lnTo>
                    <a:pt x="11991" y="10013"/>
                  </a:lnTo>
                  <a:cubicBezTo>
                    <a:pt x="12002" y="10001"/>
                    <a:pt x="12014" y="9989"/>
                    <a:pt x="12026" y="9977"/>
                  </a:cubicBezTo>
                  <a:lnTo>
                    <a:pt x="12693" y="9977"/>
                  </a:lnTo>
                  <a:cubicBezTo>
                    <a:pt x="13134" y="9977"/>
                    <a:pt x="13479" y="10335"/>
                    <a:pt x="13479" y="10775"/>
                  </a:cubicBezTo>
                  <a:lnTo>
                    <a:pt x="13479" y="10966"/>
                  </a:lnTo>
                  <a:lnTo>
                    <a:pt x="13407" y="10966"/>
                  </a:lnTo>
                  <a:cubicBezTo>
                    <a:pt x="13324" y="10966"/>
                    <a:pt x="13265" y="11025"/>
                    <a:pt x="13265" y="11109"/>
                  </a:cubicBezTo>
                  <a:cubicBezTo>
                    <a:pt x="13265" y="11180"/>
                    <a:pt x="13324" y="11251"/>
                    <a:pt x="13407" y="11251"/>
                  </a:cubicBezTo>
                  <a:lnTo>
                    <a:pt x="13479" y="11251"/>
                  </a:lnTo>
                  <a:lnTo>
                    <a:pt x="13479" y="11799"/>
                  </a:lnTo>
                  <a:lnTo>
                    <a:pt x="13407" y="11799"/>
                  </a:lnTo>
                  <a:cubicBezTo>
                    <a:pt x="13324" y="11799"/>
                    <a:pt x="13265" y="11859"/>
                    <a:pt x="13265" y="11942"/>
                  </a:cubicBezTo>
                  <a:cubicBezTo>
                    <a:pt x="13265" y="12013"/>
                    <a:pt x="13324" y="12085"/>
                    <a:pt x="13407" y="12085"/>
                  </a:cubicBezTo>
                  <a:lnTo>
                    <a:pt x="13479" y="12085"/>
                  </a:lnTo>
                  <a:lnTo>
                    <a:pt x="13479" y="12633"/>
                  </a:lnTo>
                  <a:lnTo>
                    <a:pt x="13407" y="12633"/>
                  </a:lnTo>
                  <a:cubicBezTo>
                    <a:pt x="13324" y="12633"/>
                    <a:pt x="13265" y="12692"/>
                    <a:pt x="13265" y="12775"/>
                  </a:cubicBezTo>
                  <a:cubicBezTo>
                    <a:pt x="13265" y="12847"/>
                    <a:pt x="13324" y="12918"/>
                    <a:pt x="13407" y="12918"/>
                  </a:cubicBezTo>
                  <a:lnTo>
                    <a:pt x="13479" y="12918"/>
                  </a:lnTo>
                  <a:lnTo>
                    <a:pt x="13479" y="13466"/>
                  </a:lnTo>
                  <a:lnTo>
                    <a:pt x="13407" y="13466"/>
                  </a:lnTo>
                  <a:cubicBezTo>
                    <a:pt x="13324" y="13466"/>
                    <a:pt x="13265" y="13526"/>
                    <a:pt x="13265" y="13609"/>
                  </a:cubicBezTo>
                  <a:cubicBezTo>
                    <a:pt x="13265" y="13680"/>
                    <a:pt x="13324" y="13752"/>
                    <a:pt x="13407" y="13752"/>
                  </a:cubicBezTo>
                  <a:lnTo>
                    <a:pt x="13479" y="13752"/>
                  </a:lnTo>
                  <a:lnTo>
                    <a:pt x="13479" y="14002"/>
                  </a:lnTo>
                  <a:lnTo>
                    <a:pt x="13753" y="14002"/>
                  </a:lnTo>
                  <a:lnTo>
                    <a:pt x="13753" y="14395"/>
                  </a:lnTo>
                  <a:lnTo>
                    <a:pt x="13574" y="14395"/>
                  </a:lnTo>
                  <a:cubicBezTo>
                    <a:pt x="13407" y="14395"/>
                    <a:pt x="13265" y="14526"/>
                    <a:pt x="13265" y="14704"/>
                  </a:cubicBezTo>
                  <a:cubicBezTo>
                    <a:pt x="13265" y="14871"/>
                    <a:pt x="13407" y="15014"/>
                    <a:pt x="13574" y="15014"/>
                  </a:cubicBezTo>
                  <a:lnTo>
                    <a:pt x="13753" y="15014"/>
                  </a:lnTo>
                  <a:lnTo>
                    <a:pt x="13753" y="16145"/>
                  </a:lnTo>
                  <a:cubicBezTo>
                    <a:pt x="13229" y="16264"/>
                    <a:pt x="12836" y="16728"/>
                    <a:pt x="12836" y="17288"/>
                  </a:cubicBezTo>
                  <a:lnTo>
                    <a:pt x="13312" y="17288"/>
                  </a:lnTo>
                  <a:cubicBezTo>
                    <a:pt x="13312" y="16895"/>
                    <a:pt x="13622" y="16585"/>
                    <a:pt x="14015" y="16585"/>
                  </a:cubicBezTo>
                  <a:cubicBezTo>
                    <a:pt x="14408" y="16585"/>
                    <a:pt x="14717" y="16895"/>
                    <a:pt x="14717" y="17288"/>
                  </a:cubicBezTo>
                  <a:lnTo>
                    <a:pt x="15193" y="17288"/>
                  </a:lnTo>
                  <a:cubicBezTo>
                    <a:pt x="15193" y="16728"/>
                    <a:pt x="14800" y="16264"/>
                    <a:pt x="14277" y="16145"/>
                  </a:cubicBezTo>
                  <a:lnTo>
                    <a:pt x="14277" y="15014"/>
                  </a:lnTo>
                  <a:lnTo>
                    <a:pt x="14455" y="15014"/>
                  </a:lnTo>
                  <a:cubicBezTo>
                    <a:pt x="14622" y="15014"/>
                    <a:pt x="14765" y="14871"/>
                    <a:pt x="14765" y="14704"/>
                  </a:cubicBezTo>
                  <a:cubicBezTo>
                    <a:pt x="14765" y="14526"/>
                    <a:pt x="14622" y="14395"/>
                    <a:pt x="14455" y="14395"/>
                  </a:cubicBezTo>
                  <a:lnTo>
                    <a:pt x="14277" y="14395"/>
                  </a:lnTo>
                  <a:lnTo>
                    <a:pt x="14277" y="14002"/>
                  </a:lnTo>
                  <a:lnTo>
                    <a:pt x="14538" y="14002"/>
                  </a:lnTo>
                  <a:lnTo>
                    <a:pt x="14538" y="13752"/>
                  </a:lnTo>
                  <a:lnTo>
                    <a:pt x="14622" y="13752"/>
                  </a:lnTo>
                  <a:cubicBezTo>
                    <a:pt x="14693" y="13752"/>
                    <a:pt x="14765" y="13680"/>
                    <a:pt x="14765" y="13609"/>
                  </a:cubicBezTo>
                  <a:cubicBezTo>
                    <a:pt x="14765" y="13526"/>
                    <a:pt x="14705" y="13466"/>
                    <a:pt x="14622" y="13466"/>
                  </a:cubicBezTo>
                  <a:lnTo>
                    <a:pt x="14538" y="13466"/>
                  </a:lnTo>
                  <a:lnTo>
                    <a:pt x="14538" y="12918"/>
                  </a:lnTo>
                  <a:lnTo>
                    <a:pt x="14622" y="12918"/>
                  </a:lnTo>
                  <a:cubicBezTo>
                    <a:pt x="14693" y="12918"/>
                    <a:pt x="14765" y="12847"/>
                    <a:pt x="14765" y="12775"/>
                  </a:cubicBezTo>
                  <a:cubicBezTo>
                    <a:pt x="14765" y="12692"/>
                    <a:pt x="14705" y="12633"/>
                    <a:pt x="14622" y="12633"/>
                  </a:cubicBezTo>
                  <a:lnTo>
                    <a:pt x="14538" y="12633"/>
                  </a:lnTo>
                  <a:lnTo>
                    <a:pt x="14538" y="12085"/>
                  </a:lnTo>
                  <a:lnTo>
                    <a:pt x="14622" y="12085"/>
                  </a:lnTo>
                  <a:cubicBezTo>
                    <a:pt x="14693" y="12085"/>
                    <a:pt x="14765" y="12013"/>
                    <a:pt x="14765" y="11942"/>
                  </a:cubicBezTo>
                  <a:cubicBezTo>
                    <a:pt x="14765" y="11859"/>
                    <a:pt x="14705" y="11799"/>
                    <a:pt x="14622" y="11799"/>
                  </a:cubicBezTo>
                  <a:lnTo>
                    <a:pt x="14538" y="11799"/>
                  </a:lnTo>
                  <a:lnTo>
                    <a:pt x="14538" y="11251"/>
                  </a:lnTo>
                  <a:lnTo>
                    <a:pt x="14622" y="11251"/>
                  </a:lnTo>
                  <a:cubicBezTo>
                    <a:pt x="14693" y="11251"/>
                    <a:pt x="14765" y="11180"/>
                    <a:pt x="14765" y="11109"/>
                  </a:cubicBezTo>
                  <a:cubicBezTo>
                    <a:pt x="14765" y="11025"/>
                    <a:pt x="14705" y="10966"/>
                    <a:pt x="14622" y="10966"/>
                  </a:cubicBezTo>
                  <a:lnTo>
                    <a:pt x="14538" y="10966"/>
                  </a:lnTo>
                  <a:lnTo>
                    <a:pt x="14538" y="10775"/>
                  </a:lnTo>
                  <a:cubicBezTo>
                    <a:pt x="14538" y="9751"/>
                    <a:pt x="13705" y="8930"/>
                    <a:pt x="12693" y="8930"/>
                  </a:cubicBezTo>
                  <a:lnTo>
                    <a:pt x="12026" y="8930"/>
                  </a:lnTo>
                  <a:cubicBezTo>
                    <a:pt x="12014" y="8918"/>
                    <a:pt x="12002" y="8906"/>
                    <a:pt x="11991" y="8894"/>
                  </a:cubicBezTo>
                  <a:lnTo>
                    <a:pt x="11991" y="8763"/>
                  </a:lnTo>
                  <a:cubicBezTo>
                    <a:pt x="11991" y="8692"/>
                    <a:pt x="11931" y="8632"/>
                    <a:pt x="11848" y="8632"/>
                  </a:cubicBezTo>
                  <a:cubicBezTo>
                    <a:pt x="11776" y="8632"/>
                    <a:pt x="11717" y="8692"/>
                    <a:pt x="11717" y="8763"/>
                  </a:cubicBezTo>
                  <a:lnTo>
                    <a:pt x="11717" y="8799"/>
                  </a:lnTo>
                  <a:lnTo>
                    <a:pt x="11526" y="8799"/>
                  </a:lnTo>
                  <a:lnTo>
                    <a:pt x="11526" y="8763"/>
                  </a:lnTo>
                  <a:cubicBezTo>
                    <a:pt x="11526" y="8692"/>
                    <a:pt x="11467" y="8632"/>
                    <a:pt x="11395" y="8632"/>
                  </a:cubicBezTo>
                  <a:cubicBezTo>
                    <a:pt x="11324" y="8632"/>
                    <a:pt x="11264" y="8692"/>
                    <a:pt x="11264" y="8763"/>
                  </a:cubicBezTo>
                  <a:lnTo>
                    <a:pt x="11264" y="8799"/>
                  </a:lnTo>
                  <a:lnTo>
                    <a:pt x="11050" y="8799"/>
                  </a:lnTo>
                  <a:lnTo>
                    <a:pt x="11050" y="8703"/>
                  </a:lnTo>
                  <a:cubicBezTo>
                    <a:pt x="11050" y="8489"/>
                    <a:pt x="10871" y="8311"/>
                    <a:pt x="10645" y="8311"/>
                  </a:cubicBezTo>
                  <a:lnTo>
                    <a:pt x="8573" y="8311"/>
                  </a:lnTo>
                  <a:lnTo>
                    <a:pt x="8573" y="8180"/>
                  </a:lnTo>
                  <a:cubicBezTo>
                    <a:pt x="8645" y="8180"/>
                    <a:pt x="8716" y="8120"/>
                    <a:pt x="8716" y="8037"/>
                  </a:cubicBezTo>
                  <a:cubicBezTo>
                    <a:pt x="8716" y="7965"/>
                    <a:pt x="8657" y="7906"/>
                    <a:pt x="8573" y="7906"/>
                  </a:cubicBezTo>
                  <a:lnTo>
                    <a:pt x="8573" y="7763"/>
                  </a:lnTo>
                  <a:cubicBezTo>
                    <a:pt x="8645" y="7751"/>
                    <a:pt x="8716" y="7691"/>
                    <a:pt x="8716" y="7620"/>
                  </a:cubicBezTo>
                  <a:cubicBezTo>
                    <a:pt x="8716" y="7549"/>
                    <a:pt x="8657" y="7489"/>
                    <a:pt x="8573" y="7477"/>
                  </a:cubicBezTo>
                  <a:lnTo>
                    <a:pt x="8573" y="7358"/>
                  </a:lnTo>
                  <a:lnTo>
                    <a:pt x="10371" y="7358"/>
                  </a:lnTo>
                  <a:cubicBezTo>
                    <a:pt x="10633" y="7358"/>
                    <a:pt x="10836" y="7156"/>
                    <a:pt x="10836" y="6906"/>
                  </a:cubicBezTo>
                  <a:lnTo>
                    <a:pt x="10836" y="4870"/>
                  </a:lnTo>
                  <a:cubicBezTo>
                    <a:pt x="10836" y="4953"/>
                    <a:pt x="10907" y="5013"/>
                    <a:pt x="10990" y="5013"/>
                  </a:cubicBezTo>
                  <a:cubicBezTo>
                    <a:pt x="11074" y="5013"/>
                    <a:pt x="11145" y="4953"/>
                    <a:pt x="11145" y="4870"/>
                  </a:cubicBezTo>
                  <a:lnTo>
                    <a:pt x="11145" y="4751"/>
                  </a:lnTo>
                  <a:cubicBezTo>
                    <a:pt x="11419" y="4632"/>
                    <a:pt x="11610" y="4358"/>
                    <a:pt x="11610" y="4036"/>
                  </a:cubicBezTo>
                  <a:cubicBezTo>
                    <a:pt x="11610" y="3715"/>
                    <a:pt x="11419" y="3441"/>
                    <a:pt x="11145" y="3322"/>
                  </a:cubicBezTo>
                  <a:lnTo>
                    <a:pt x="11145" y="3203"/>
                  </a:lnTo>
                  <a:cubicBezTo>
                    <a:pt x="11145" y="3119"/>
                    <a:pt x="11074" y="3048"/>
                    <a:pt x="10990" y="3048"/>
                  </a:cubicBezTo>
                  <a:cubicBezTo>
                    <a:pt x="10907" y="3048"/>
                    <a:pt x="10836" y="3119"/>
                    <a:pt x="10836" y="3203"/>
                  </a:cubicBezTo>
                  <a:lnTo>
                    <a:pt x="10836" y="1167"/>
                  </a:lnTo>
                  <a:cubicBezTo>
                    <a:pt x="10836" y="905"/>
                    <a:pt x="10633" y="703"/>
                    <a:pt x="10371" y="703"/>
                  </a:cubicBezTo>
                  <a:lnTo>
                    <a:pt x="8300" y="703"/>
                  </a:lnTo>
                  <a:cubicBezTo>
                    <a:pt x="8300" y="322"/>
                    <a:pt x="7978" y="0"/>
                    <a:pt x="759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71" name="Google Shape;671;p32"/>
            <p:cNvGrpSpPr/>
            <p:nvPr/>
          </p:nvGrpSpPr>
          <p:grpSpPr>
            <a:xfrm>
              <a:off x="2225575" y="3305850"/>
              <a:ext cx="380125" cy="673625"/>
              <a:chOff x="2225575" y="2801950"/>
              <a:chExt cx="380125" cy="673625"/>
            </a:xfrm>
          </p:grpSpPr>
          <p:sp>
            <p:nvSpPr>
              <p:cNvPr id="672" name="Google Shape;672;p32"/>
              <p:cNvSpPr/>
              <p:nvPr/>
            </p:nvSpPr>
            <p:spPr>
              <a:xfrm>
                <a:off x="2356825" y="31978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1703"/>
                    </a:lnTo>
                    <a:cubicBezTo>
                      <a:pt x="1" y="1965"/>
                      <a:pt x="215" y="2179"/>
                      <a:pt x="465" y="2179"/>
                    </a:cubicBezTo>
                    <a:lnTo>
                      <a:pt x="513" y="2179"/>
                    </a:lnTo>
                    <a:cubicBezTo>
                      <a:pt x="763" y="2179"/>
                      <a:pt x="977" y="1965"/>
                      <a:pt x="977" y="1703"/>
                    </a:cubicBezTo>
                    <a:lnTo>
                      <a:pt x="977" y="465"/>
                    </a:lnTo>
                    <a:cubicBezTo>
                      <a:pt x="977" y="203"/>
                      <a:pt x="763" y="0"/>
                      <a:pt x="5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32"/>
              <p:cNvSpPr/>
              <p:nvPr/>
            </p:nvSpPr>
            <p:spPr>
              <a:xfrm>
                <a:off x="2356825" y="33612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1"/>
                    </a:moveTo>
                    <a:cubicBezTo>
                      <a:pt x="215" y="1"/>
                      <a:pt x="1" y="215"/>
                      <a:pt x="1" y="477"/>
                    </a:cubicBezTo>
                    <a:lnTo>
                      <a:pt x="1" y="1715"/>
                    </a:lnTo>
                    <a:cubicBezTo>
                      <a:pt x="1" y="1977"/>
                      <a:pt x="215" y="2180"/>
                      <a:pt x="465" y="2180"/>
                    </a:cubicBezTo>
                    <a:lnTo>
                      <a:pt x="513" y="2180"/>
                    </a:lnTo>
                    <a:cubicBezTo>
                      <a:pt x="763" y="2180"/>
                      <a:pt x="977" y="1977"/>
                      <a:pt x="977" y="1715"/>
                    </a:cubicBezTo>
                    <a:lnTo>
                      <a:pt x="977" y="477"/>
                    </a:lnTo>
                    <a:cubicBezTo>
                      <a:pt x="977" y="215"/>
                      <a:pt x="763" y="1"/>
                      <a:pt x="5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32"/>
              <p:cNvSpPr/>
              <p:nvPr/>
            </p:nvSpPr>
            <p:spPr>
              <a:xfrm>
                <a:off x="2341650" y="3229400"/>
                <a:ext cx="5480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894" extrusionOk="0">
                    <a:moveTo>
                      <a:pt x="465" y="0"/>
                    </a:moveTo>
                    <a:cubicBezTo>
                      <a:pt x="203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03" y="5894"/>
                      <a:pt x="465" y="5894"/>
                    </a:cubicBezTo>
                    <a:lnTo>
                      <a:pt x="1727" y="5894"/>
                    </a:lnTo>
                    <a:cubicBezTo>
                      <a:pt x="1989" y="5894"/>
                      <a:pt x="2191" y="5692"/>
                      <a:pt x="2191" y="5430"/>
                    </a:cubicBezTo>
                    <a:lnTo>
                      <a:pt x="2191" y="477"/>
                    </a:lnTo>
                    <a:cubicBezTo>
                      <a:pt x="2191" y="215"/>
                      <a:pt x="1989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32"/>
              <p:cNvSpPr/>
              <p:nvPr/>
            </p:nvSpPr>
            <p:spPr>
              <a:xfrm>
                <a:off x="2349100" y="3283275"/>
                <a:ext cx="399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1596" extrusionOk="0">
                    <a:moveTo>
                      <a:pt x="798" y="0"/>
                    </a:moveTo>
                    <a:cubicBezTo>
                      <a:pt x="357" y="0"/>
                      <a:pt x="0" y="358"/>
                      <a:pt x="0" y="798"/>
                    </a:cubicBezTo>
                    <a:cubicBezTo>
                      <a:pt x="0" y="1239"/>
                      <a:pt x="357" y="1596"/>
                      <a:pt x="798" y="1596"/>
                    </a:cubicBezTo>
                    <a:cubicBezTo>
                      <a:pt x="1238" y="1596"/>
                      <a:pt x="1596" y="1239"/>
                      <a:pt x="1596" y="798"/>
                    </a:cubicBezTo>
                    <a:cubicBezTo>
                      <a:pt x="1596" y="358"/>
                      <a:pt x="1238" y="0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32"/>
              <p:cNvSpPr/>
              <p:nvPr/>
            </p:nvSpPr>
            <p:spPr>
              <a:xfrm>
                <a:off x="2332125" y="32505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0" y="108"/>
                      <a:pt x="0" y="251"/>
                    </a:cubicBezTo>
                    <a:cubicBezTo>
                      <a:pt x="0" y="381"/>
                      <a:pt x="108" y="489"/>
                      <a:pt x="251" y="489"/>
                    </a:cubicBezTo>
                    <a:lnTo>
                      <a:pt x="2679" y="489"/>
                    </a:lnTo>
                    <a:cubicBezTo>
                      <a:pt x="2822" y="489"/>
                      <a:pt x="2929" y="381"/>
                      <a:pt x="2929" y="251"/>
                    </a:cubicBezTo>
                    <a:cubicBezTo>
                      <a:pt x="2929" y="108"/>
                      <a:pt x="2822" y="0"/>
                      <a:pt x="26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32"/>
              <p:cNvSpPr/>
              <p:nvPr/>
            </p:nvSpPr>
            <p:spPr>
              <a:xfrm>
                <a:off x="2332125" y="33422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82"/>
                      <a:pt x="108" y="501"/>
                      <a:pt x="251" y="501"/>
                    </a:cubicBezTo>
                    <a:lnTo>
                      <a:pt x="2679" y="501"/>
                    </a:lnTo>
                    <a:cubicBezTo>
                      <a:pt x="2822" y="501"/>
                      <a:pt x="2929" y="382"/>
                      <a:pt x="2929" y="251"/>
                    </a:cubicBezTo>
                    <a:cubicBezTo>
                      <a:pt x="2929" y="108"/>
                      <a:pt x="2822" y="1"/>
                      <a:pt x="2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32"/>
              <p:cNvSpPr/>
              <p:nvPr/>
            </p:nvSpPr>
            <p:spPr>
              <a:xfrm>
                <a:off x="2450000" y="31978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5"/>
                    </a:cubicBezTo>
                    <a:lnTo>
                      <a:pt x="0" y="1703"/>
                    </a:lnTo>
                    <a:cubicBezTo>
                      <a:pt x="0" y="1965"/>
                      <a:pt x="215" y="2179"/>
                      <a:pt x="477" y="2179"/>
                    </a:cubicBezTo>
                    <a:lnTo>
                      <a:pt x="512" y="2179"/>
                    </a:lnTo>
                    <a:cubicBezTo>
                      <a:pt x="774" y="2179"/>
                      <a:pt x="989" y="1965"/>
                      <a:pt x="989" y="1703"/>
                    </a:cubicBezTo>
                    <a:lnTo>
                      <a:pt x="989" y="465"/>
                    </a:lnTo>
                    <a:cubicBezTo>
                      <a:pt x="989" y="203"/>
                      <a:pt x="774" y="0"/>
                      <a:pt x="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32"/>
              <p:cNvSpPr/>
              <p:nvPr/>
            </p:nvSpPr>
            <p:spPr>
              <a:xfrm>
                <a:off x="2450000" y="33612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77"/>
                    </a:cubicBezTo>
                    <a:lnTo>
                      <a:pt x="0" y="1715"/>
                    </a:lnTo>
                    <a:cubicBezTo>
                      <a:pt x="0" y="1977"/>
                      <a:pt x="215" y="2180"/>
                      <a:pt x="477" y="2180"/>
                    </a:cubicBezTo>
                    <a:lnTo>
                      <a:pt x="512" y="2180"/>
                    </a:lnTo>
                    <a:cubicBezTo>
                      <a:pt x="774" y="2180"/>
                      <a:pt x="989" y="1977"/>
                      <a:pt x="989" y="1715"/>
                    </a:cubicBezTo>
                    <a:lnTo>
                      <a:pt x="989" y="477"/>
                    </a:lnTo>
                    <a:cubicBezTo>
                      <a:pt x="989" y="215"/>
                      <a:pt x="774" y="1"/>
                      <a:pt x="5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32"/>
              <p:cNvSpPr/>
              <p:nvPr/>
            </p:nvSpPr>
            <p:spPr>
              <a:xfrm>
                <a:off x="2434825" y="3229400"/>
                <a:ext cx="5507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5894" extrusionOk="0">
                    <a:moveTo>
                      <a:pt x="464" y="0"/>
                    </a:moveTo>
                    <a:cubicBezTo>
                      <a:pt x="214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14" y="5894"/>
                      <a:pt x="464" y="5894"/>
                    </a:cubicBezTo>
                    <a:lnTo>
                      <a:pt x="1727" y="5894"/>
                    </a:lnTo>
                    <a:cubicBezTo>
                      <a:pt x="1988" y="5894"/>
                      <a:pt x="2203" y="5692"/>
                      <a:pt x="2203" y="5430"/>
                    </a:cubicBezTo>
                    <a:lnTo>
                      <a:pt x="2203" y="477"/>
                    </a:lnTo>
                    <a:cubicBezTo>
                      <a:pt x="2203" y="215"/>
                      <a:pt x="1988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32"/>
              <p:cNvSpPr/>
              <p:nvPr/>
            </p:nvSpPr>
            <p:spPr>
              <a:xfrm>
                <a:off x="2442250" y="3283275"/>
                <a:ext cx="4022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596" extrusionOk="0">
                    <a:moveTo>
                      <a:pt x="799" y="0"/>
                    </a:moveTo>
                    <a:cubicBezTo>
                      <a:pt x="358" y="0"/>
                      <a:pt x="1" y="358"/>
                      <a:pt x="1" y="798"/>
                    </a:cubicBezTo>
                    <a:cubicBezTo>
                      <a:pt x="1" y="1239"/>
                      <a:pt x="358" y="1596"/>
                      <a:pt x="799" y="1596"/>
                    </a:cubicBezTo>
                    <a:cubicBezTo>
                      <a:pt x="1251" y="1596"/>
                      <a:pt x="1608" y="1239"/>
                      <a:pt x="1608" y="798"/>
                    </a:cubicBezTo>
                    <a:cubicBezTo>
                      <a:pt x="1608" y="358"/>
                      <a:pt x="1239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2" name="Google Shape;682;p32"/>
              <p:cNvSpPr/>
              <p:nvPr/>
            </p:nvSpPr>
            <p:spPr>
              <a:xfrm>
                <a:off x="2426175" y="32511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1" y="108"/>
                      <a:pt x="1" y="251"/>
                    </a:cubicBezTo>
                    <a:cubicBezTo>
                      <a:pt x="1" y="381"/>
                      <a:pt x="108" y="489"/>
                      <a:pt x="251" y="489"/>
                    </a:cubicBezTo>
                    <a:lnTo>
                      <a:pt x="2680" y="489"/>
                    </a:lnTo>
                    <a:cubicBezTo>
                      <a:pt x="2811" y="489"/>
                      <a:pt x="2930" y="381"/>
                      <a:pt x="2930" y="251"/>
                    </a:cubicBezTo>
                    <a:cubicBezTo>
                      <a:pt x="2930" y="108"/>
                      <a:pt x="2811" y="0"/>
                      <a:pt x="26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3" name="Google Shape;683;p32"/>
              <p:cNvSpPr/>
              <p:nvPr/>
            </p:nvSpPr>
            <p:spPr>
              <a:xfrm>
                <a:off x="2426175" y="33428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cubicBezTo>
                      <a:pt x="1" y="382"/>
                      <a:pt x="108" y="501"/>
                      <a:pt x="251" y="501"/>
                    </a:cubicBezTo>
                    <a:lnTo>
                      <a:pt x="2680" y="501"/>
                    </a:lnTo>
                    <a:cubicBezTo>
                      <a:pt x="2811" y="501"/>
                      <a:pt x="2930" y="382"/>
                      <a:pt x="2930" y="251"/>
                    </a:cubicBezTo>
                    <a:cubicBezTo>
                      <a:pt x="2930" y="108"/>
                      <a:pt x="2811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4" name="Google Shape;684;p32"/>
              <p:cNvSpPr/>
              <p:nvPr/>
            </p:nvSpPr>
            <p:spPr>
              <a:xfrm>
                <a:off x="2340150" y="3415725"/>
                <a:ext cx="1509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1096" extrusionOk="0">
                    <a:moveTo>
                      <a:pt x="1" y="1"/>
                    </a:moveTo>
                    <a:lnTo>
                      <a:pt x="1" y="691"/>
                    </a:lnTo>
                    <a:cubicBezTo>
                      <a:pt x="1" y="917"/>
                      <a:pt x="180" y="1096"/>
                      <a:pt x="394" y="1096"/>
                    </a:cubicBezTo>
                    <a:lnTo>
                      <a:pt x="5645" y="1096"/>
                    </a:lnTo>
                    <a:cubicBezTo>
                      <a:pt x="5859" y="1096"/>
                      <a:pt x="6037" y="917"/>
                      <a:pt x="6037" y="691"/>
                    </a:cubicBezTo>
                    <a:lnTo>
                      <a:pt x="60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5" name="Google Shape;685;p32"/>
              <p:cNvSpPr/>
              <p:nvPr/>
            </p:nvSpPr>
            <p:spPr>
              <a:xfrm>
                <a:off x="2299675" y="3409475"/>
                <a:ext cx="2319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276" h="275" extrusionOk="0">
                    <a:moveTo>
                      <a:pt x="155" y="1"/>
                    </a:moveTo>
                    <a:cubicBezTo>
                      <a:pt x="72" y="1"/>
                      <a:pt x="1" y="60"/>
                      <a:pt x="1" y="143"/>
                    </a:cubicBezTo>
                    <a:cubicBezTo>
                      <a:pt x="1" y="215"/>
                      <a:pt x="72" y="274"/>
                      <a:pt x="155" y="274"/>
                    </a:cubicBezTo>
                    <a:lnTo>
                      <a:pt x="9121" y="274"/>
                    </a:lnTo>
                    <a:cubicBezTo>
                      <a:pt x="9204" y="274"/>
                      <a:pt x="9276" y="215"/>
                      <a:pt x="9276" y="143"/>
                    </a:cubicBezTo>
                    <a:cubicBezTo>
                      <a:pt x="9276" y="60"/>
                      <a:pt x="9204" y="1"/>
                      <a:pt x="9121" y="1"/>
                    </a:cubicBezTo>
                    <a:close/>
                  </a:path>
                </a:pathLst>
              </a:custGeom>
              <a:solidFill>
                <a:srgbClr val="B0B0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6" name="Google Shape;686;p32"/>
              <p:cNvSpPr/>
              <p:nvPr/>
            </p:nvSpPr>
            <p:spPr>
              <a:xfrm>
                <a:off x="2345825" y="3169575"/>
                <a:ext cx="1399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1691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393"/>
                    </a:cubicBezTo>
                    <a:lnTo>
                      <a:pt x="0" y="1286"/>
                    </a:lnTo>
                    <a:cubicBezTo>
                      <a:pt x="0" y="1512"/>
                      <a:pt x="179" y="1691"/>
                      <a:pt x="393" y="1691"/>
                    </a:cubicBezTo>
                    <a:lnTo>
                      <a:pt x="5191" y="1691"/>
                    </a:lnTo>
                    <a:cubicBezTo>
                      <a:pt x="5418" y="1691"/>
                      <a:pt x="5596" y="1512"/>
                      <a:pt x="5596" y="1286"/>
                    </a:cubicBezTo>
                    <a:lnTo>
                      <a:pt x="5596" y="393"/>
                    </a:lnTo>
                    <a:cubicBezTo>
                      <a:pt x="5596" y="179"/>
                      <a:pt x="5418" y="0"/>
                      <a:pt x="5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7" name="Google Shape;687;p32"/>
              <p:cNvSpPr/>
              <p:nvPr/>
            </p:nvSpPr>
            <p:spPr>
              <a:xfrm>
                <a:off x="2248475" y="3133550"/>
                <a:ext cx="134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37" y="1441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8" name="Google Shape;688;p32"/>
              <p:cNvSpPr/>
              <p:nvPr/>
            </p:nvSpPr>
            <p:spPr>
              <a:xfrm>
                <a:off x="2248475" y="3173425"/>
                <a:ext cx="134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37" y="1430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32"/>
              <p:cNvSpPr/>
              <p:nvPr/>
            </p:nvSpPr>
            <p:spPr>
              <a:xfrm>
                <a:off x="2225575" y="3204700"/>
                <a:ext cx="592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79" extrusionOk="0">
                    <a:moveTo>
                      <a:pt x="1179" y="0"/>
                    </a:moveTo>
                    <a:cubicBezTo>
                      <a:pt x="536" y="0"/>
                      <a:pt x="0" y="524"/>
                      <a:pt x="0" y="1179"/>
                    </a:cubicBezTo>
                    <a:lnTo>
                      <a:pt x="476" y="1179"/>
                    </a:lnTo>
                    <a:cubicBezTo>
                      <a:pt x="476" y="786"/>
                      <a:pt x="798" y="476"/>
                      <a:pt x="1179" y="476"/>
                    </a:cubicBezTo>
                    <a:cubicBezTo>
                      <a:pt x="1572" y="476"/>
                      <a:pt x="1893" y="786"/>
                      <a:pt x="1893" y="1179"/>
                    </a:cubicBezTo>
                    <a:lnTo>
                      <a:pt x="2369" y="1179"/>
                    </a:lnTo>
                    <a:cubicBezTo>
                      <a:pt x="2369" y="524"/>
                      <a:pt x="1834" y="0"/>
                      <a:pt x="11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0" name="Google Shape;690;p32"/>
              <p:cNvSpPr/>
              <p:nvPr/>
            </p:nvSpPr>
            <p:spPr>
              <a:xfrm>
                <a:off x="2236575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32" y="1"/>
                      <a:pt x="1" y="132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1" name="Google Shape;691;p32"/>
              <p:cNvSpPr/>
              <p:nvPr/>
            </p:nvSpPr>
            <p:spPr>
              <a:xfrm>
                <a:off x="2241925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846" y="1"/>
                    </a:moveTo>
                    <a:cubicBezTo>
                      <a:pt x="834" y="1"/>
                      <a:pt x="1" y="834"/>
                      <a:pt x="1" y="1846"/>
                    </a:cubicBezTo>
                    <a:lnTo>
                      <a:pt x="1" y="5073"/>
                    </a:lnTo>
                    <a:lnTo>
                      <a:pt x="1061" y="5073"/>
                    </a:lnTo>
                    <a:lnTo>
                      <a:pt x="1061" y="1846"/>
                    </a:lnTo>
                    <a:cubicBezTo>
                      <a:pt x="1061" y="1418"/>
                      <a:pt x="1418" y="1060"/>
                      <a:pt x="1858" y="1060"/>
                    </a:cubicBezTo>
                    <a:lnTo>
                      <a:pt x="3620" y="1060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2" name="Google Shape;692;p32"/>
              <p:cNvSpPr/>
              <p:nvPr/>
            </p:nvSpPr>
            <p:spPr>
              <a:xfrm>
                <a:off x="230235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4" y="1"/>
                    </a:moveTo>
                    <a:cubicBezTo>
                      <a:pt x="179" y="1"/>
                      <a:pt x="1" y="167"/>
                      <a:pt x="1" y="394"/>
                    </a:cubicBezTo>
                    <a:lnTo>
                      <a:pt x="1" y="905"/>
                    </a:lnTo>
                    <a:cubicBezTo>
                      <a:pt x="1" y="1120"/>
                      <a:pt x="179" y="1298"/>
                      <a:pt x="394" y="1298"/>
                    </a:cubicBezTo>
                    <a:lnTo>
                      <a:pt x="1263" y="1298"/>
                    </a:lnTo>
                    <a:cubicBezTo>
                      <a:pt x="1477" y="1298"/>
                      <a:pt x="1656" y="1120"/>
                      <a:pt x="1656" y="905"/>
                    </a:cubicBezTo>
                    <a:lnTo>
                      <a:pt x="1656" y="394"/>
                    </a:lnTo>
                    <a:cubicBezTo>
                      <a:pt x="1656" y="167"/>
                      <a:pt x="1477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3" name="Google Shape;693;p32"/>
              <p:cNvSpPr/>
              <p:nvPr/>
            </p:nvSpPr>
            <p:spPr>
              <a:xfrm>
                <a:off x="2305925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03" y="1643"/>
                      <a:pt x="263" y="1584"/>
                      <a:pt x="263" y="1512"/>
                    </a:cubicBezTo>
                    <a:lnTo>
                      <a:pt x="263" y="143"/>
                    </a:lnTo>
                    <a:cubicBezTo>
                      <a:pt x="263" y="60"/>
                      <a:pt x="203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4" name="Google Shape;694;p32"/>
              <p:cNvSpPr/>
              <p:nvPr/>
            </p:nvSpPr>
            <p:spPr>
              <a:xfrm>
                <a:off x="2317250" y="3016725"/>
                <a:ext cx="685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644" extrusionOk="0">
                    <a:moveTo>
                      <a:pt x="143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43" y="1643"/>
                    </a:cubicBezTo>
                    <a:cubicBezTo>
                      <a:pt x="214" y="1643"/>
                      <a:pt x="274" y="1584"/>
                      <a:pt x="274" y="1512"/>
                    </a:cubicBezTo>
                    <a:lnTo>
                      <a:pt x="274" y="143"/>
                    </a:lnTo>
                    <a:cubicBezTo>
                      <a:pt x="274" y="60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5" name="Google Shape;695;p32"/>
              <p:cNvSpPr/>
              <p:nvPr/>
            </p:nvSpPr>
            <p:spPr>
              <a:xfrm>
                <a:off x="2236275" y="30761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6" name="Google Shape;696;p32"/>
              <p:cNvSpPr/>
              <p:nvPr/>
            </p:nvSpPr>
            <p:spPr>
              <a:xfrm>
                <a:off x="2236275" y="3117775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7" name="Google Shape;697;p32"/>
              <p:cNvSpPr/>
              <p:nvPr/>
            </p:nvSpPr>
            <p:spPr>
              <a:xfrm>
                <a:off x="2236275" y="3096950"/>
                <a:ext cx="378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6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6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4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8" name="Google Shape;698;p32"/>
              <p:cNvSpPr/>
              <p:nvPr/>
            </p:nvSpPr>
            <p:spPr>
              <a:xfrm>
                <a:off x="2236275" y="31386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60"/>
                      <a:pt x="1" y="144"/>
                    </a:cubicBezTo>
                    <a:cubicBezTo>
                      <a:pt x="1" y="227"/>
                      <a:pt x="72" y="287"/>
                      <a:pt x="144" y="287"/>
                    </a:cubicBezTo>
                    <a:lnTo>
                      <a:pt x="1370" y="287"/>
                    </a:lnTo>
                    <a:cubicBezTo>
                      <a:pt x="1441" y="287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9" name="Google Shape;699;p32"/>
              <p:cNvSpPr/>
              <p:nvPr/>
            </p:nvSpPr>
            <p:spPr>
              <a:xfrm>
                <a:off x="2569650" y="3133550"/>
                <a:ext cx="131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25" y="1441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0" name="Google Shape;700;p32"/>
              <p:cNvSpPr/>
              <p:nvPr/>
            </p:nvSpPr>
            <p:spPr>
              <a:xfrm>
                <a:off x="2569650" y="3173425"/>
                <a:ext cx="13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25" y="1430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1" name="Google Shape;701;p32"/>
              <p:cNvSpPr/>
              <p:nvPr/>
            </p:nvSpPr>
            <p:spPr>
              <a:xfrm>
                <a:off x="2546725" y="3204700"/>
                <a:ext cx="58975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1179" extrusionOk="0">
                    <a:moveTo>
                      <a:pt x="1180" y="0"/>
                    </a:moveTo>
                    <a:cubicBezTo>
                      <a:pt x="525" y="0"/>
                      <a:pt x="1" y="524"/>
                      <a:pt x="1" y="1179"/>
                    </a:cubicBezTo>
                    <a:lnTo>
                      <a:pt x="477" y="1179"/>
                    </a:lnTo>
                    <a:cubicBezTo>
                      <a:pt x="477" y="786"/>
                      <a:pt x="787" y="476"/>
                      <a:pt x="1180" y="476"/>
                    </a:cubicBezTo>
                    <a:cubicBezTo>
                      <a:pt x="1573" y="476"/>
                      <a:pt x="1882" y="786"/>
                      <a:pt x="1882" y="1179"/>
                    </a:cubicBezTo>
                    <a:lnTo>
                      <a:pt x="2358" y="1179"/>
                    </a:lnTo>
                    <a:cubicBezTo>
                      <a:pt x="2358" y="524"/>
                      <a:pt x="1834" y="0"/>
                      <a:pt x="11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2" name="Google Shape;702;p32"/>
              <p:cNvSpPr/>
              <p:nvPr/>
            </p:nvSpPr>
            <p:spPr>
              <a:xfrm>
                <a:off x="2557438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43" y="1"/>
                      <a:pt x="1" y="132"/>
                      <a:pt x="1" y="310"/>
                    </a:cubicBezTo>
                    <a:cubicBezTo>
                      <a:pt x="1" y="477"/>
                      <a:pt x="143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3" name="Google Shape;703;p32"/>
              <p:cNvSpPr/>
              <p:nvPr/>
            </p:nvSpPr>
            <p:spPr>
              <a:xfrm>
                <a:off x="2498800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" y="1"/>
                    </a:moveTo>
                    <a:lnTo>
                      <a:pt x="1" y="1060"/>
                    </a:lnTo>
                    <a:lnTo>
                      <a:pt x="1775" y="1060"/>
                    </a:lnTo>
                    <a:cubicBezTo>
                      <a:pt x="2216" y="1060"/>
                      <a:pt x="2573" y="1418"/>
                      <a:pt x="2573" y="1846"/>
                    </a:cubicBezTo>
                    <a:lnTo>
                      <a:pt x="2573" y="5073"/>
                    </a:lnTo>
                    <a:lnTo>
                      <a:pt x="3620" y="5073"/>
                    </a:lnTo>
                    <a:lnTo>
                      <a:pt x="3620" y="1846"/>
                    </a:lnTo>
                    <a:cubicBezTo>
                      <a:pt x="3620" y="834"/>
                      <a:pt x="2799" y="1"/>
                      <a:pt x="1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4" name="Google Shape;704;p32"/>
              <p:cNvSpPr/>
              <p:nvPr/>
            </p:nvSpPr>
            <p:spPr>
              <a:xfrm>
                <a:off x="248780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3" y="1"/>
                    </a:moveTo>
                    <a:cubicBezTo>
                      <a:pt x="167" y="1"/>
                      <a:pt x="0" y="167"/>
                      <a:pt x="0" y="394"/>
                    </a:cubicBezTo>
                    <a:lnTo>
                      <a:pt x="0" y="905"/>
                    </a:lnTo>
                    <a:cubicBezTo>
                      <a:pt x="0" y="1120"/>
                      <a:pt x="179" y="1298"/>
                      <a:pt x="393" y="1298"/>
                    </a:cubicBezTo>
                    <a:lnTo>
                      <a:pt x="1251" y="1298"/>
                    </a:lnTo>
                    <a:cubicBezTo>
                      <a:pt x="1477" y="1298"/>
                      <a:pt x="1655" y="1120"/>
                      <a:pt x="1655" y="905"/>
                    </a:cubicBezTo>
                    <a:lnTo>
                      <a:pt x="1655" y="394"/>
                    </a:lnTo>
                    <a:cubicBezTo>
                      <a:pt x="1655" y="167"/>
                      <a:pt x="1477" y="1"/>
                      <a:pt x="1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5" name="Google Shape;705;p32"/>
              <p:cNvSpPr/>
              <p:nvPr/>
            </p:nvSpPr>
            <p:spPr>
              <a:xfrm>
                <a:off x="2518750" y="3016725"/>
                <a:ext cx="6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15" y="1643"/>
                      <a:pt x="275" y="1584"/>
                      <a:pt x="275" y="1512"/>
                    </a:cubicBezTo>
                    <a:lnTo>
                      <a:pt x="275" y="143"/>
                    </a:lnTo>
                    <a:cubicBezTo>
                      <a:pt x="275" y="60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6" name="Google Shape;706;p32"/>
              <p:cNvSpPr/>
              <p:nvPr/>
            </p:nvSpPr>
            <p:spPr>
              <a:xfrm>
                <a:off x="2507450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1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31" y="1643"/>
                    </a:cubicBezTo>
                    <a:cubicBezTo>
                      <a:pt x="203" y="1643"/>
                      <a:pt x="262" y="1584"/>
                      <a:pt x="262" y="1512"/>
                    </a:cubicBezTo>
                    <a:lnTo>
                      <a:pt x="262" y="143"/>
                    </a:lnTo>
                    <a:cubicBezTo>
                      <a:pt x="262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7" name="Google Shape;707;p32"/>
              <p:cNvSpPr/>
              <p:nvPr/>
            </p:nvSpPr>
            <p:spPr>
              <a:xfrm>
                <a:off x="2557450" y="30761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4"/>
                    </a:cubicBezTo>
                    <a:cubicBezTo>
                      <a:pt x="1501" y="72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8" name="Google Shape;708;p32"/>
              <p:cNvSpPr/>
              <p:nvPr/>
            </p:nvSpPr>
            <p:spPr>
              <a:xfrm>
                <a:off x="2557450" y="3117775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9" name="Google Shape;709;p32"/>
              <p:cNvSpPr/>
              <p:nvPr/>
            </p:nvSpPr>
            <p:spPr>
              <a:xfrm>
                <a:off x="2557450" y="3096950"/>
                <a:ext cx="375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6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4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6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0" name="Google Shape;710;p32"/>
              <p:cNvSpPr/>
              <p:nvPr/>
            </p:nvSpPr>
            <p:spPr>
              <a:xfrm>
                <a:off x="2557450" y="31386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7"/>
                      <a:pt x="143" y="287"/>
                    </a:cubicBezTo>
                    <a:lnTo>
                      <a:pt x="1358" y="287"/>
                    </a:lnTo>
                    <a:cubicBezTo>
                      <a:pt x="1441" y="287"/>
                      <a:pt x="1501" y="227"/>
                      <a:pt x="1501" y="144"/>
                    </a:cubicBezTo>
                    <a:cubicBezTo>
                      <a:pt x="1501" y="60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32"/>
              <p:cNvSpPr/>
              <p:nvPr/>
            </p:nvSpPr>
            <p:spPr>
              <a:xfrm>
                <a:off x="2391050" y="2983525"/>
                <a:ext cx="4915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1216" extrusionOk="0">
                    <a:moveTo>
                      <a:pt x="1" y="1"/>
                    </a:moveTo>
                    <a:lnTo>
                      <a:pt x="1" y="1215"/>
                    </a:lnTo>
                    <a:lnTo>
                      <a:pt x="1965" y="1215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2" name="Google Shape;712;p32"/>
              <p:cNvSpPr/>
              <p:nvPr/>
            </p:nvSpPr>
            <p:spPr>
              <a:xfrm>
                <a:off x="2398200" y="2801950"/>
                <a:ext cx="35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406" extrusionOk="0">
                    <a:moveTo>
                      <a:pt x="703" y="1"/>
                    </a:moveTo>
                    <a:cubicBezTo>
                      <a:pt x="310" y="1"/>
                      <a:pt x="1" y="322"/>
                      <a:pt x="1" y="703"/>
                    </a:cubicBezTo>
                    <a:cubicBezTo>
                      <a:pt x="1" y="1096"/>
                      <a:pt x="310" y="1406"/>
                      <a:pt x="703" y="1406"/>
                    </a:cubicBezTo>
                    <a:cubicBezTo>
                      <a:pt x="1084" y="1406"/>
                      <a:pt x="1406" y="1096"/>
                      <a:pt x="1406" y="703"/>
                    </a:cubicBezTo>
                    <a:cubicBezTo>
                      <a:pt x="1406" y="322"/>
                      <a:pt x="1084" y="1"/>
                      <a:pt x="7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3" name="Google Shape;713;p32"/>
              <p:cNvSpPr/>
              <p:nvPr/>
            </p:nvSpPr>
            <p:spPr>
              <a:xfrm>
                <a:off x="231515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4" name="Google Shape;714;p32"/>
              <p:cNvSpPr/>
              <p:nvPr/>
            </p:nvSpPr>
            <p:spPr>
              <a:xfrm>
                <a:off x="2477075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58" y="0"/>
                      <a:pt x="1" y="346"/>
                      <a:pt x="1" y="774"/>
                    </a:cubicBezTo>
                    <a:cubicBezTo>
                      <a:pt x="1" y="1203"/>
                      <a:pt x="358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5" name="Google Shape;715;p32"/>
              <p:cNvSpPr/>
              <p:nvPr/>
            </p:nvSpPr>
            <p:spPr>
              <a:xfrm>
                <a:off x="2334800" y="2819525"/>
                <a:ext cx="161950" cy="166700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6668" extrusionOk="0">
                    <a:moveTo>
                      <a:pt x="453" y="0"/>
                    </a:moveTo>
                    <a:cubicBezTo>
                      <a:pt x="203" y="0"/>
                      <a:pt x="1" y="215"/>
                      <a:pt x="1" y="465"/>
                    </a:cubicBezTo>
                    <a:lnTo>
                      <a:pt x="1" y="6204"/>
                    </a:lnTo>
                    <a:cubicBezTo>
                      <a:pt x="1" y="6454"/>
                      <a:pt x="203" y="6668"/>
                      <a:pt x="453" y="6668"/>
                    </a:cubicBezTo>
                    <a:lnTo>
                      <a:pt x="6013" y="6668"/>
                    </a:lnTo>
                    <a:cubicBezTo>
                      <a:pt x="6275" y="6668"/>
                      <a:pt x="6478" y="6454"/>
                      <a:pt x="6478" y="6204"/>
                    </a:cubicBezTo>
                    <a:lnTo>
                      <a:pt x="6478" y="465"/>
                    </a:lnTo>
                    <a:cubicBezTo>
                      <a:pt x="6478" y="215"/>
                      <a:pt x="6275" y="0"/>
                      <a:pt x="60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6" name="Google Shape;716;p32"/>
              <p:cNvSpPr/>
              <p:nvPr/>
            </p:nvSpPr>
            <p:spPr>
              <a:xfrm>
                <a:off x="2327075" y="2878150"/>
                <a:ext cx="7750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978" extrusionOk="0">
                    <a:moveTo>
                      <a:pt x="155" y="1"/>
                    </a:moveTo>
                    <a:cubicBezTo>
                      <a:pt x="60" y="1"/>
                      <a:pt x="0" y="72"/>
                      <a:pt x="0" y="156"/>
                    </a:cubicBezTo>
                    <a:lnTo>
                      <a:pt x="0" y="1823"/>
                    </a:lnTo>
                    <a:cubicBezTo>
                      <a:pt x="0" y="1906"/>
                      <a:pt x="60" y="1977"/>
                      <a:pt x="155" y="1977"/>
                    </a:cubicBezTo>
                    <a:cubicBezTo>
                      <a:pt x="238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8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7" name="Google Shape;717;p32"/>
              <p:cNvSpPr/>
              <p:nvPr/>
            </p:nvSpPr>
            <p:spPr>
              <a:xfrm>
                <a:off x="2496725" y="2878150"/>
                <a:ext cx="7775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978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56"/>
                    </a:cubicBezTo>
                    <a:lnTo>
                      <a:pt x="1" y="1823"/>
                    </a:lnTo>
                    <a:cubicBezTo>
                      <a:pt x="1" y="1906"/>
                      <a:pt x="72" y="1977"/>
                      <a:pt x="155" y="1977"/>
                    </a:cubicBezTo>
                    <a:cubicBezTo>
                      <a:pt x="239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9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8" name="Google Shape;718;p32"/>
              <p:cNvSpPr/>
              <p:nvPr/>
            </p:nvSpPr>
            <p:spPr>
              <a:xfrm>
                <a:off x="2355350" y="2937400"/>
                <a:ext cx="1208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1406" extrusionOk="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lnTo>
                      <a:pt x="0" y="953"/>
                    </a:lnTo>
                    <a:cubicBezTo>
                      <a:pt x="0" y="1203"/>
                      <a:pt x="203" y="1405"/>
                      <a:pt x="465" y="1405"/>
                    </a:cubicBezTo>
                    <a:lnTo>
                      <a:pt x="4370" y="1405"/>
                    </a:lnTo>
                    <a:cubicBezTo>
                      <a:pt x="4620" y="1405"/>
                      <a:pt x="4834" y="1203"/>
                      <a:pt x="4834" y="953"/>
                    </a:cubicBezTo>
                    <a:lnTo>
                      <a:pt x="4834" y="465"/>
                    </a:lnTo>
                    <a:cubicBezTo>
                      <a:pt x="4834" y="203"/>
                      <a:pt x="4620" y="0"/>
                      <a:pt x="43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9" name="Google Shape;719;p32"/>
              <p:cNvSpPr/>
              <p:nvPr/>
            </p:nvSpPr>
            <p:spPr>
              <a:xfrm>
                <a:off x="2351475" y="2933825"/>
                <a:ext cx="128300" cy="4260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1704" extrusionOk="0">
                    <a:moveTo>
                      <a:pt x="4525" y="298"/>
                    </a:moveTo>
                    <a:cubicBezTo>
                      <a:pt x="4691" y="298"/>
                      <a:pt x="4834" y="429"/>
                      <a:pt x="4834" y="608"/>
                    </a:cubicBezTo>
                    <a:lnTo>
                      <a:pt x="4834" y="1096"/>
                    </a:lnTo>
                    <a:cubicBezTo>
                      <a:pt x="4834" y="1263"/>
                      <a:pt x="4691" y="1405"/>
                      <a:pt x="4525" y="1405"/>
                    </a:cubicBezTo>
                    <a:lnTo>
                      <a:pt x="620" y="1405"/>
                    </a:lnTo>
                    <a:cubicBezTo>
                      <a:pt x="441" y="1405"/>
                      <a:pt x="298" y="1263"/>
                      <a:pt x="298" y="1096"/>
                    </a:cubicBezTo>
                    <a:lnTo>
                      <a:pt x="298" y="608"/>
                    </a:lnTo>
                    <a:cubicBezTo>
                      <a:pt x="298" y="429"/>
                      <a:pt x="441" y="298"/>
                      <a:pt x="620" y="298"/>
                    </a:cubicBezTo>
                    <a:close/>
                    <a:moveTo>
                      <a:pt x="620" y="0"/>
                    </a:moveTo>
                    <a:cubicBezTo>
                      <a:pt x="274" y="0"/>
                      <a:pt x="0" y="274"/>
                      <a:pt x="0" y="608"/>
                    </a:cubicBezTo>
                    <a:lnTo>
                      <a:pt x="0" y="1096"/>
                    </a:lnTo>
                    <a:cubicBezTo>
                      <a:pt x="0" y="1429"/>
                      <a:pt x="274" y="1703"/>
                      <a:pt x="620" y="1703"/>
                    </a:cubicBezTo>
                    <a:lnTo>
                      <a:pt x="4525" y="1703"/>
                    </a:lnTo>
                    <a:cubicBezTo>
                      <a:pt x="4858" y="1703"/>
                      <a:pt x="5132" y="1429"/>
                      <a:pt x="5132" y="1096"/>
                    </a:cubicBezTo>
                    <a:lnTo>
                      <a:pt x="5132" y="608"/>
                    </a:lnTo>
                    <a:cubicBezTo>
                      <a:pt x="5132" y="274"/>
                      <a:pt x="4858" y="0"/>
                      <a:pt x="4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0" name="Google Shape;720;p32"/>
              <p:cNvSpPr/>
              <p:nvPr/>
            </p:nvSpPr>
            <p:spPr>
              <a:xfrm>
                <a:off x="2356525" y="2883525"/>
                <a:ext cx="387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49" extrusionOk="0">
                    <a:moveTo>
                      <a:pt x="775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75" y="1548"/>
                    </a:cubicBezTo>
                    <a:cubicBezTo>
                      <a:pt x="1203" y="1548"/>
                      <a:pt x="1549" y="1203"/>
                      <a:pt x="1549" y="774"/>
                    </a:cubicBezTo>
                    <a:cubicBezTo>
                      <a:pt x="1549" y="346"/>
                      <a:pt x="1203" y="0"/>
                      <a:pt x="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p32"/>
              <p:cNvSpPr/>
              <p:nvPr/>
            </p:nvSpPr>
            <p:spPr>
              <a:xfrm>
                <a:off x="2352675" y="2879650"/>
                <a:ext cx="46450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58" extrusionOk="0">
                    <a:moveTo>
                      <a:pt x="929" y="298"/>
                    </a:moveTo>
                    <a:cubicBezTo>
                      <a:pt x="1274" y="298"/>
                      <a:pt x="1560" y="584"/>
                      <a:pt x="1560" y="929"/>
                    </a:cubicBezTo>
                    <a:cubicBezTo>
                      <a:pt x="1560" y="1274"/>
                      <a:pt x="1274" y="1560"/>
                      <a:pt x="929" y="1560"/>
                    </a:cubicBezTo>
                    <a:cubicBezTo>
                      <a:pt x="583" y="1560"/>
                      <a:pt x="298" y="1274"/>
                      <a:pt x="298" y="929"/>
                    </a:cubicBezTo>
                    <a:cubicBezTo>
                      <a:pt x="298" y="584"/>
                      <a:pt x="583" y="298"/>
                      <a:pt x="929" y="298"/>
                    </a:cubicBezTo>
                    <a:close/>
                    <a:moveTo>
                      <a:pt x="929" y="1"/>
                    </a:moveTo>
                    <a:cubicBezTo>
                      <a:pt x="417" y="1"/>
                      <a:pt x="0" y="417"/>
                      <a:pt x="0" y="929"/>
                    </a:cubicBezTo>
                    <a:cubicBezTo>
                      <a:pt x="0" y="1441"/>
                      <a:pt x="417" y="1858"/>
                      <a:pt x="929" y="1858"/>
                    </a:cubicBezTo>
                    <a:cubicBezTo>
                      <a:pt x="1441" y="1858"/>
                      <a:pt x="1857" y="1441"/>
                      <a:pt x="1857" y="929"/>
                    </a:cubicBezTo>
                    <a:cubicBezTo>
                      <a:pt x="1857" y="417"/>
                      <a:pt x="1441" y="1"/>
                      <a:pt x="9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p32"/>
              <p:cNvSpPr/>
              <p:nvPr/>
            </p:nvSpPr>
            <p:spPr>
              <a:xfrm>
                <a:off x="243600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0" y="1203"/>
                      <a:pt x="1560" y="774"/>
                    </a:cubicBezTo>
                    <a:cubicBezTo>
                      <a:pt x="1560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3" name="Google Shape;723;p32"/>
              <p:cNvSpPr/>
              <p:nvPr/>
            </p:nvSpPr>
            <p:spPr>
              <a:xfrm>
                <a:off x="2432425" y="2879650"/>
                <a:ext cx="4617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58" extrusionOk="0">
                    <a:moveTo>
                      <a:pt x="930" y="298"/>
                    </a:moveTo>
                    <a:cubicBezTo>
                      <a:pt x="1275" y="298"/>
                      <a:pt x="1549" y="584"/>
                      <a:pt x="1549" y="929"/>
                    </a:cubicBezTo>
                    <a:cubicBezTo>
                      <a:pt x="1549" y="1274"/>
                      <a:pt x="1275" y="1560"/>
                      <a:pt x="930" y="1560"/>
                    </a:cubicBezTo>
                    <a:cubicBezTo>
                      <a:pt x="572" y="1560"/>
                      <a:pt x="299" y="1274"/>
                      <a:pt x="299" y="929"/>
                    </a:cubicBezTo>
                    <a:cubicBezTo>
                      <a:pt x="299" y="584"/>
                      <a:pt x="572" y="298"/>
                      <a:pt x="930" y="298"/>
                    </a:cubicBezTo>
                    <a:close/>
                    <a:moveTo>
                      <a:pt x="930" y="1"/>
                    </a:moveTo>
                    <a:cubicBezTo>
                      <a:pt x="418" y="1"/>
                      <a:pt x="1" y="417"/>
                      <a:pt x="1" y="929"/>
                    </a:cubicBezTo>
                    <a:cubicBezTo>
                      <a:pt x="1" y="1441"/>
                      <a:pt x="418" y="1858"/>
                      <a:pt x="930" y="1858"/>
                    </a:cubicBezTo>
                    <a:cubicBezTo>
                      <a:pt x="1430" y="1858"/>
                      <a:pt x="1846" y="1441"/>
                      <a:pt x="1846" y="929"/>
                    </a:cubicBezTo>
                    <a:cubicBezTo>
                      <a:pt x="1846" y="417"/>
                      <a:pt x="1442" y="1"/>
                      <a:pt x="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4" name="Google Shape;724;p32"/>
              <p:cNvSpPr/>
              <p:nvPr/>
            </p:nvSpPr>
            <p:spPr>
              <a:xfrm>
                <a:off x="2377975" y="2890375"/>
                <a:ext cx="80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cubicBezTo>
                      <a:pt x="250" y="322"/>
                      <a:pt x="322" y="250"/>
                      <a:pt x="322" y="155"/>
                    </a:cubicBezTo>
                    <a:cubicBezTo>
                      <a:pt x="322" y="72"/>
                      <a:pt x="250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32"/>
              <p:cNvSpPr/>
              <p:nvPr/>
            </p:nvSpPr>
            <p:spPr>
              <a:xfrm>
                <a:off x="2458025" y="2890375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55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32"/>
              <p:cNvSpPr/>
              <p:nvPr/>
            </p:nvSpPr>
            <p:spPr>
              <a:xfrm>
                <a:off x="2329450" y="3009725"/>
                <a:ext cx="1726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6883" extrusionOk="0">
                    <a:moveTo>
                      <a:pt x="393" y="1"/>
                    </a:moveTo>
                    <a:cubicBezTo>
                      <a:pt x="179" y="1"/>
                      <a:pt x="0" y="179"/>
                      <a:pt x="0" y="393"/>
                    </a:cubicBezTo>
                    <a:lnTo>
                      <a:pt x="0" y="6478"/>
                    </a:lnTo>
                    <a:cubicBezTo>
                      <a:pt x="0" y="6704"/>
                      <a:pt x="179" y="6882"/>
                      <a:pt x="393" y="6882"/>
                    </a:cubicBezTo>
                    <a:lnTo>
                      <a:pt x="6501" y="6882"/>
                    </a:lnTo>
                    <a:cubicBezTo>
                      <a:pt x="6727" y="6882"/>
                      <a:pt x="6906" y="6704"/>
                      <a:pt x="6906" y="6478"/>
                    </a:cubicBezTo>
                    <a:lnTo>
                      <a:pt x="6906" y="393"/>
                    </a:lnTo>
                    <a:cubicBezTo>
                      <a:pt x="6906" y="179"/>
                      <a:pt x="6727" y="1"/>
                      <a:pt x="6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32"/>
              <p:cNvSpPr/>
              <p:nvPr/>
            </p:nvSpPr>
            <p:spPr>
              <a:xfrm>
                <a:off x="2387788" y="2988900"/>
                <a:ext cx="56000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86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26"/>
                      <a:pt x="60" y="286"/>
                      <a:pt x="144" y="286"/>
                    </a:cubicBezTo>
                    <a:lnTo>
                      <a:pt x="2096" y="286"/>
                    </a:lnTo>
                    <a:cubicBezTo>
                      <a:pt x="2168" y="286"/>
                      <a:pt x="2239" y="226"/>
                      <a:pt x="2239" y="143"/>
                    </a:cubicBezTo>
                    <a:cubicBezTo>
                      <a:pt x="2239" y="72"/>
                      <a:pt x="2168" y="0"/>
                      <a:pt x="20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8" name="Google Shape;728;p32"/>
              <p:cNvSpPr/>
              <p:nvPr/>
            </p:nvSpPr>
            <p:spPr>
              <a:xfrm>
                <a:off x="2387788" y="2999600"/>
                <a:ext cx="560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75" extrusionOk="0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5"/>
                      <a:pt x="60" y="275"/>
                      <a:pt x="144" y="275"/>
                    </a:cubicBezTo>
                    <a:lnTo>
                      <a:pt x="2096" y="275"/>
                    </a:lnTo>
                    <a:cubicBezTo>
                      <a:pt x="2168" y="275"/>
                      <a:pt x="2239" y="215"/>
                      <a:pt x="2239" y="132"/>
                    </a:cubicBezTo>
                    <a:cubicBezTo>
                      <a:pt x="2239" y="60"/>
                      <a:pt x="2168" y="1"/>
                      <a:pt x="20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9" name="Google Shape;729;p32"/>
              <p:cNvSpPr/>
              <p:nvPr/>
            </p:nvSpPr>
            <p:spPr>
              <a:xfrm>
                <a:off x="2329450" y="3032350"/>
                <a:ext cx="172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89" extrusionOk="0">
                    <a:moveTo>
                      <a:pt x="0" y="0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32"/>
              <p:cNvSpPr/>
              <p:nvPr/>
            </p:nvSpPr>
            <p:spPr>
              <a:xfrm>
                <a:off x="2329450" y="3151100"/>
                <a:ext cx="1726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90" extrusionOk="0">
                    <a:moveTo>
                      <a:pt x="0" y="1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32"/>
              <p:cNvSpPr/>
              <p:nvPr/>
            </p:nvSpPr>
            <p:spPr>
              <a:xfrm>
                <a:off x="2384225" y="3064200"/>
                <a:ext cx="62825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13" extrusionOk="0">
                    <a:moveTo>
                      <a:pt x="1262" y="0"/>
                    </a:moveTo>
                    <a:cubicBezTo>
                      <a:pt x="560" y="0"/>
                      <a:pt x="0" y="572"/>
                      <a:pt x="0" y="1262"/>
                    </a:cubicBezTo>
                    <a:cubicBezTo>
                      <a:pt x="0" y="1953"/>
                      <a:pt x="560" y="2513"/>
                      <a:pt x="1262" y="2513"/>
                    </a:cubicBezTo>
                    <a:cubicBezTo>
                      <a:pt x="1953" y="2513"/>
                      <a:pt x="2512" y="1953"/>
                      <a:pt x="2512" y="1262"/>
                    </a:cubicBezTo>
                    <a:cubicBezTo>
                      <a:pt x="2512" y="572"/>
                      <a:pt x="1953" y="0"/>
                      <a:pt x="1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32"/>
              <p:cNvSpPr/>
              <p:nvPr/>
            </p:nvSpPr>
            <p:spPr>
              <a:xfrm>
                <a:off x="2380650" y="3060625"/>
                <a:ext cx="7027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405" y="298"/>
                    </a:moveTo>
                    <a:cubicBezTo>
                      <a:pt x="2012" y="298"/>
                      <a:pt x="2512" y="798"/>
                      <a:pt x="2512" y="1405"/>
                    </a:cubicBezTo>
                    <a:cubicBezTo>
                      <a:pt x="2512" y="2013"/>
                      <a:pt x="2012" y="2513"/>
                      <a:pt x="1405" y="2513"/>
                    </a:cubicBezTo>
                    <a:cubicBezTo>
                      <a:pt x="786" y="2513"/>
                      <a:pt x="298" y="2013"/>
                      <a:pt x="298" y="1405"/>
                    </a:cubicBezTo>
                    <a:cubicBezTo>
                      <a:pt x="298" y="798"/>
                      <a:pt x="786" y="298"/>
                      <a:pt x="1405" y="298"/>
                    </a:cubicBezTo>
                    <a:close/>
                    <a:moveTo>
                      <a:pt x="1405" y="1"/>
                    </a:moveTo>
                    <a:cubicBezTo>
                      <a:pt x="631" y="1"/>
                      <a:pt x="0" y="632"/>
                      <a:pt x="0" y="1405"/>
                    </a:cubicBezTo>
                    <a:cubicBezTo>
                      <a:pt x="0" y="2179"/>
                      <a:pt x="631" y="2810"/>
                      <a:pt x="1405" y="2810"/>
                    </a:cubicBezTo>
                    <a:cubicBezTo>
                      <a:pt x="2179" y="2810"/>
                      <a:pt x="2810" y="2179"/>
                      <a:pt x="2810" y="1405"/>
                    </a:cubicBezTo>
                    <a:cubicBezTo>
                      <a:pt x="2810" y="632"/>
                      <a:pt x="2179" y="1"/>
                      <a:pt x="14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32"/>
              <p:cNvSpPr/>
              <p:nvPr/>
            </p:nvSpPr>
            <p:spPr>
              <a:xfrm>
                <a:off x="2327650" y="3404725"/>
                <a:ext cx="1762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667" extrusionOk="0">
                    <a:moveTo>
                      <a:pt x="334" y="0"/>
                    </a:moveTo>
                    <a:cubicBezTo>
                      <a:pt x="144" y="0"/>
                      <a:pt x="1" y="143"/>
                      <a:pt x="1" y="333"/>
                    </a:cubicBezTo>
                    <a:cubicBezTo>
                      <a:pt x="1" y="512"/>
                      <a:pt x="144" y="667"/>
                      <a:pt x="334" y="667"/>
                    </a:cubicBezTo>
                    <a:lnTo>
                      <a:pt x="6716" y="667"/>
                    </a:lnTo>
                    <a:cubicBezTo>
                      <a:pt x="6895" y="667"/>
                      <a:pt x="7049" y="512"/>
                      <a:pt x="7049" y="333"/>
                    </a:cubicBezTo>
                    <a:cubicBezTo>
                      <a:pt x="7049" y="143"/>
                      <a:pt x="6895" y="0"/>
                      <a:pt x="67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32"/>
              <p:cNvSpPr/>
              <p:nvPr/>
            </p:nvSpPr>
            <p:spPr>
              <a:xfrm>
                <a:off x="2254425" y="3320775"/>
                <a:ext cx="554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6192" extrusionOk="0">
                    <a:moveTo>
                      <a:pt x="489" y="1"/>
                    </a:moveTo>
                    <a:cubicBezTo>
                      <a:pt x="215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15" y="6192"/>
                      <a:pt x="489" y="6192"/>
                    </a:cubicBezTo>
                    <a:lnTo>
                      <a:pt x="1727" y="6192"/>
                    </a:lnTo>
                    <a:cubicBezTo>
                      <a:pt x="2001" y="6192"/>
                      <a:pt x="2216" y="5966"/>
                      <a:pt x="2216" y="5704"/>
                    </a:cubicBezTo>
                    <a:lnTo>
                      <a:pt x="2216" y="489"/>
                    </a:lnTo>
                    <a:cubicBezTo>
                      <a:pt x="2216" y="227"/>
                      <a:pt x="2001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5" name="Google Shape;735;p32"/>
              <p:cNvSpPr/>
              <p:nvPr/>
            </p:nvSpPr>
            <p:spPr>
              <a:xfrm>
                <a:off x="2254425" y="3444600"/>
                <a:ext cx="554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239" extrusionOk="0">
                    <a:moveTo>
                      <a:pt x="1" y="1"/>
                    </a:moveTo>
                    <a:lnTo>
                      <a:pt x="1" y="751"/>
                    </a:lnTo>
                    <a:cubicBezTo>
                      <a:pt x="1" y="1013"/>
                      <a:pt x="215" y="1239"/>
                      <a:pt x="489" y="1239"/>
                    </a:cubicBezTo>
                    <a:lnTo>
                      <a:pt x="1727" y="1239"/>
                    </a:lnTo>
                    <a:cubicBezTo>
                      <a:pt x="2001" y="1239"/>
                      <a:pt x="2216" y="1013"/>
                      <a:pt x="2216" y="751"/>
                    </a:cubicBezTo>
                    <a:lnTo>
                      <a:pt x="2216" y="1"/>
                    </a:lnTo>
                    <a:cubicBezTo>
                      <a:pt x="2216" y="262"/>
                      <a:pt x="2001" y="489"/>
                      <a:pt x="1727" y="489"/>
                    </a:cubicBezTo>
                    <a:lnTo>
                      <a:pt x="489" y="489"/>
                    </a:lnTo>
                    <a:cubicBezTo>
                      <a:pt x="215" y="489"/>
                      <a:pt x="1" y="26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6" name="Google Shape;736;p32"/>
              <p:cNvSpPr/>
              <p:nvPr/>
            </p:nvSpPr>
            <p:spPr>
              <a:xfrm>
                <a:off x="2246400" y="3306200"/>
                <a:ext cx="714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08" extrusionOk="0">
                    <a:moveTo>
                      <a:pt x="489" y="0"/>
                    </a:moveTo>
                    <a:cubicBezTo>
                      <a:pt x="215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15" y="3108"/>
                      <a:pt x="489" y="3108"/>
                    </a:cubicBezTo>
                    <a:lnTo>
                      <a:pt x="2370" y="3108"/>
                    </a:lnTo>
                    <a:cubicBezTo>
                      <a:pt x="2644" y="3108"/>
                      <a:pt x="2858" y="2881"/>
                      <a:pt x="2858" y="2608"/>
                    </a:cubicBezTo>
                    <a:lnTo>
                      <a:pt x="2858" y="488"/>
                    </a:lnTo>
                    <a:cubicBezTo>
                      <a:pt x="2858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7" name="Google Shape;737;p32"/>
              <p:cNvSpPr/>
              <p:nvPr/>
            </p:nvSpPr>
            <p:spPr>
              <a:xfrm>
                <a:off x="2246400" y="3339825"/>
                <a:ext cx="71450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763" extrusionOk="0"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15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1"/>
                    </a:lnTo>
                    <a:cubicBezTo>
                      <a:pt x="2858" y="274"/>
                      <a:pt x="2644" y="489"/>
                      <a:pt x="2370" y="489"/>
                    </a:cubicBezTo>
                    <a:lnTo>
                      <a:pt x="489" y="489"/>
                    </a:lnTo>
                    <a:cubicBezTo>
                      <a:pt x="215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8" name="Google Shape;738;p32"/>
              <p:cNvSpPr/>
              <p:nvPr/>
            </p:nvSpPr>
            <p:spPr>
              <a:xfrm>
                <a:off x="2260400" y="3398750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1"/>
                    </a:moveTo>
                    <a:cubicBezTo>
                      <a:pt x="48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48" y="2930"/>
                      <a:pt x="107" y="2930"/>
                    </a:cubicBezTo>
                    <a:cubicBezTo>
                      <a:pt x="167" y="2930"/>
                      <a:pt x="226" y="2882"/>
                      <a:pt x="226" y="2811"/>
                    </a:cubicBezTo>
                    <a:lnTo>
                      <a:pt x="226" y="120"/>
                    </a:lnTo>
                    <a:cubicBezTo>
                      <a:pt x="226" y="49"/>
                      <a:pt x="167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9" name="Google Shape;739;p32"/>
              <p:cNvSpPr/>
              <p:nvPr/>
            </p:nvSpPr>
            <p:spPr>
              <a:xfrm>
                <a:off x="22729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19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19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0" name="Google Shape;740;p32"/>
              <p:cNvSpPr/>
              <p:nvPr/>
            </p:nvSpPr>
            <p:spPr>
              <a:xfrm>
                <a:off x="22857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07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1" name="Google Shape;741;p32"/>
              <p:cNvSpPr/>
              <p:nvPr/>
            </p:nvSpPr>
            <p:spPr>
              <a:xfrm>
                <a:off x="2298200" y="3398750"/>
                <a:ext cx="59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930" extrusionOk="0">
                    <a:moveTo>
                      <a:pt x="119" y="1"/>
                    </a:moveTo>
                    <a:cubicBezTo>
                      <a:pt x="60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60" y="2930"/>
                      <a:pt x="119" y="2930"/>
                    </a:cubicBezTo>
                    <a:cubicBezTo>
                      <a:pt x="179" y="2930"/>
                      <a:pt x="238" y="2882"/>
                      <a:pt x="238" y="2811"/>
                    </a:cubicBezTo>
                    <a:lnTo>
                      <a:pt x="238" y="120"/>
                    </a:lnTo>
                    <a:cubicBezTo>
                      <a:pt x="238" y="49"/>
                      <a:pt x="17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2" name="Google Shape;742;p32"/>
              <p:cNvSpPr/>
              <p:nvPr/>
            </p:nvSpPr>
            <p:spPr>
              <a:xfrm>
                <a:off x="2521425" y="3320775"/>
                <a:ext cx="557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6192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27" y="6192"/>
                      <a:pt x="489" y="6192"/>
                    </a:cubicBezTo>
                    <a:lnTo>
                      <a:pt x="1739" y="6192"/>
                    </a:lnTo>
                    <a:cubicBezTo>
                      <a:pt x="2001" y="6192"/>
                      <a:pt x="2227" y="5966"/>
                      <a:pt x="2227" y="5704"/>
                    </a:cubicBezTo>
                    <a:lnTo>
                      <a:pt x="2227" y="489"/>
                    </a:lnTo>
                    <a:cubicBezTo>
                      <a:pt x="2227" y="227"/>
                      <a:pt x="2001" y="1"/>
                      <a:pt x="1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3" name="Google Shape;743;p32"/>
              <p:cNvSpPr/>
              <p:nvPr/>
            </p:nvSpPr>
            <p:spPr>
              <a:xfrm>
                <a:off x="2513400" y="3306200"/>
                <a:ext cx="717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108" extrusionOk="0">
                    <a:moveTo>
                      <a:pt x="500" y="0"/>
                    </a:moveTo>
                    <a:cubicBezTo>
                      <a:pt x="227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27" y="3108"/>
                      <a:pt x="500" y="3108"/>
                    </a:cubicBezTo>
                    <a:lnTo>
                      <a:pt x="2370" y="3108"/>
                    </a:lnTo>
                    <a:cubicBezTo>
                      <a:pt x="2644" y="3108"/>
                      <a:pt x="2870" y="2881"/>
                      <a:pt x="2870" y="2608"/>
                    </a:cubicBezTo>
                    <a:lnTo>
                      <a:pt x="2870" y="488"/>
                    </a:lnTo>
                    <a:cubicBezTo>
                      <a:pt x="2870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4" name="Google Shape;744;p32"/>
              <p:cNvSpPr/>
              <p:nvPr/>
            </p:nvSpPr>
            <p:spPr>
              <a:xfrm>
                <a:off x="2513400" y="3339825"/>
                <a:ext cx="71475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763" extrusionOk="0">
                    <a:moveTo>
                      <a:pt x="2858" y="1"/>
                    </a:move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58" y="28"/>
                      <a:pt x="2858" y="14"/>
                      <a:pt x="2858" y="1"/>
                    </a:cubicBezTo>
                    <a:close/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27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47" y="296"/>
                      <a:pt x="2630" y="489"/>
                      <a:pt x="2370" y="489"/>
                    </a:cubicBezTo>
                    <a:lnTo>
                      <a:pt x="489" y="489"/>
                    </a:lnTo>
                    <a:cubicBezTo>
                      <a:pt x="227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5" name="Google Shape;745;p32"/>
              <p:cNvSpPr/>
              <p:nvPr/>
            </p:nvSpPr>
            <p:spPr>
              <a:xfrm>
                <a:off x="2521425" y="3391325"/>
                <a:ext cx="557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370" extrusionOk="0">
                    <a:moveTo>
                      <a:pt x="858" y="0"/>
                    </a:moveTo>
                    <a:cubicBezTo>
                      <a:pt x="799" y="0"/>
                      <a:pt x="739" y="60"/>
                      <a:pt x="739" y="119"/>
                    </a:cubicBezTo>
                    <a:lnTo>
                      <a:pt x="739" y="2620"/>
                    </a:lnTo>
                    <a:lnTo>
                      <a:pt x="489" y="2620"/>
                    </a:lnTo>
                    <a:cubicBezTo>
                      <a:pt x="477" y="2620"/>
                      <a:pt x="477" y="2608"/>
                      <a:pt x="465" y="2608"/>
                    </a:cubicBezTo>
                    <a:lnTo>
                      <a:pt x="465" y="417"/>
                    </a:lnTo>
                    <a:cubicBezTo>
                      <a:pt x="465" y="346"/>
                      <a:pt x="418" y="298"/>
                      <a:pt x="358" y="298"/>
                    </a:cubicBezTo>
                    <a:cubicBezTo>
                      <a:pt x="287" y="298"/>
                      <a:pt x="239" y="346"/>
                      <a:pt x="239" y="417"/>
                    </a:cubicBezTo>
                    <a:lnTo>
                      <a:pt x="239" y="2548"/>
                    </a:lnTo>
                    <a:cubicBezTo>
                      <a:pt x="96" y="2453"/>
                      <a:pt x="1" y="2298"/>
                      <a:pt x="1" y="2132"/>
                    </a:cubicBezTo>
                    <a:lnTo>
                      <a:pt x="1" y="2882"/>
                    </a:lnTo>
                    <a:cubicBezTo>
                      <a:pt x="1" y="3144"/>
                      <a:pt x="215" y="3370"/>
                      <a:pt x="489" y="3370"/>
                    </a:cubicBezTo>
                    <a:lnTo>
                      <a:pt x="1739" y="3370"/>
                    </a:lnTo>
                    <a:cubicBezTo>
                      <a:pt x="2001" y="3370"/>
                      <a:pt x="2227" y="3144"/>
                      <a:pt x="2227" y="2882"/>
                    </a:cubicBezTo>
                    <a:lnTo>
                      <a:pt x="2227" y="2132"/>
                    </a:lnTo>
                    <a:cubicBezTo>
                      <a:pt x="2227" y="2298"/>
                      <a:pt x="2132" y="2453"/>
                      <a:pt x="1989" y="2548"/>
                    </a:cubicBezTo>
                    <a:lnTo>
                      <a:pt x="1989" y="417"/>
                    </a:lnTo>
                    <a:cubicBezTo>
                      <a:pt x="1989" y="346"/>
                      <a:pt x="1930" y="298"/>
                      <a:pt x="1870" y="298"/>
                    </a:cubicBezTo>
                    <a:cubicBezTo>
                      <a:pt x="1811" y="298"/>
                      <a:pt x="1763" y="346"/>
                      <a:pt x="1763" y="417"/>
                    </a:cubicBezTo>
                    <a:lnTo>
                      <a:pt x="1763" y="2608"/>
                    </a:lnTo>
                    <a:cubicBezTo>
                      <a:pt x="1751" y="2608"/>
                      <a:pt x="1739" y="2620"/>
                      <a:pt x="1739" y="2620"/>
                    </a:cubicBezTo>
                    <a:lnTo>
                      <a:pt x="1477" y="2620"/>
                    </a:lnTo>
                    <a:lnTo>
                      <a:pt x="1477" y="119"/>
                    </a:lnTo>
                    <a:cubicBezTo>
                      <a:pt x="1477" y="60"/>
                      <a:pt x="1430" y="0"/>
                      <a:pt x="1370" y="0"/>
                    </a:cubicBezTo>
                    <a:cubicBezTo>
                      <a:pt x="1299" y="0"/>
                      <a:pt x="1251" y="60"/>
                      <a:pt x="1251" y="119"/>
                    </a:cubicBezTo>
                    <a:lnTo>
                      <a:pt x="1251" y="2620"/>
                    </a:lnTo>
                    <a:lnTo>
                      <a:pt x="977" y="2620"/>
                    </a:lnTo>
                    <a:lnTo>
                      <a:pt x="977" y="119"/>
                    </a:lnTo>
                    <a:cubicBezTo>
                      <a:pt x="977" y="60"/>
                      <a:pt x="918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6" name="Google Shape;746;p32"/>
              <p:cNvSpPr/>
              <p:nvPr/>
            </p:nvSpPr>
            <p:spPr>
              <a:xfrm>
                <a:off x="2367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7" name="Google Shape;747;p32"/>
              <p:cNvSpPr/>
              <p:nvPr/>
            </p:nvSpPr>
            <p:spPr>
              <a:xfrm>
                <a:off x="2389575" y="2937400"/>
                <a:ext cx="74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8" name="Google Shape;748;p32"/>
              <p:cNvSpPr/>
              <p:nvPr/>
            </p:nvSpPr>
            <p:spPr>
              <a:xfrm>
                <a:off x="241190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9" name="Google Shape;749;p32"/>
              <p:cNvSpPr/>
              <p:nvPr/>
            </p:nvSpPr>
            <p:spPr>
              <a:xfrm>
                <a:off x="2434225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0" name="Google Shape;750;p32"/>
              <p:cNvSpPr/>
              <p:nvPr/>
            </p:nvSpPr>
            <p:spPr>
              <a:xfrm>
                <a:off x="2456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51" name="Google Shape;751;p32"/>
          <p:cNvGrpSpPr/>
          <p:nvPr/>
        </p:nvGrpSpPr>
        <p:grpSpPr>
          <a:xfrm>
            <a:off x="5689066" y="1788138"/>
            <a:ext cx="234762" cy="218290"/>
            <a:chOff x="8652775" y="883650"/>
            <a:chExt cx="38125" cy="35450"/>
          </a:xfrm>
        </p:grpSpPr>
        <p:sp>
          <p:nvSpPr>
            <p:cNvPr id="752" name="Google Shape;752;p3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3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3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6" name="Google Shape;756;p32"/>
          <p:cNvGrpSpPr/>
          <p:nvPr/>
        </p:nvGrpSpPr>
        <p:grpSpPr>
          <a:xfrm>
            <a:off x="6996629" y="2793700"/>
            <a:ext cx="234762" cy="218290"/>
            <a:chOff x="8652775" y="883650"/>
            <a:chExt cx="38125" cy="35450"/>
          </a:xfrm>
        </p:grpSpPr>
        <p:sp>
          <p:nvSpPr>
            <p:cNvPr id="757" name="Google Shape;757;p3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3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3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3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1" name="Google Shape;761;p32"/>
          <p:cNvGrpSpPr/>
          <p:nvPr/>
        </p:nvGrpSpPr>
        <p:grpSpPr>
          <a:xfrm>
            <a:off x="3287244" y="3233707"/>
            <a:ext cx="1088317" cy="866935"/>
            <a:chOff x="5784050" y="1584700"/>
            <a:chExt cx="294100" cy="234275"/>
          </a:xfrm>
        </p:grpSpPr>
        <p:sp>
          <p:nvSpPr>
            <p:cNvPr id="762" name="Google Shape;762;p32"/>
            <p:cNvSpPr/>
            <p:nvPr/>
          </p:nvSpPr>
          <p:spPr>
            <a:xfrm>
              <a:off x="5784050" y="1584850"/>
              <a:ext cx="294100" cy="233975"/>
            </a:xfrm>
            <a:custGeom>
              <a:avLst/>
              <a:gdLst/>
              <a:ahLst/>
              <a:cxnLst/>
              <a:rect l="l" t="t" r="r" b="b"/>
              <a:pathLst>
                <a:path w="11764" h="9359" extrusionOk="0">
                  <a:moveTo>
                    <a:pt x="3941" y="0"/>
                  </a:moveTo>
                  <a:lnTo>
                    <a:pt x="1203" y="2739"/>
                  </a:lnTo>
                  <a:lnTo>
                    <a:pt x="1203" y="3536"/>
                  </a:lnTo>
                  <a:lnTo>
                    <a:pt x="1143" y="3536"/>
                  </a:lnTo>
                  <a:cubicBezTo>
                    <a:pt x="512" y="3536"/>
                    <a:pt x="0" y="4048"/>
                    <a:pt x="0" y="4679"/>
                  </a:cubicBezTo>
                  <a:cubicBezTo>
                    <a:pt x="0" y="5310"/>
                    <a:pt x="512" y="5822"/>
                    <a:pt x="1143" y="5822"/>
                  </a:cubicBezTo>
                  <a:lnTo>
                    <a:pt x="1203" y="5822"/>
                  </a:lnTo>
                  <a:lnTo>
                    <a:pt x="1203" y="6620"/>
                  </a:lnTo>
                  <a:lnTo>
                    <a:pt x="3941" y="9359"/>
                  </a:lnTo>
                  <a:lnTo>
                    <a:pt x="7823" y="9359"/>
                  </a:lnTo>
                  <a:lnTo>
                    <a:pt x="10561" y="6620"/>
                  </a:lnTo>
                  <a:lnTo>
                    <a:pt x="10561" y="5822"/>
                  </a:lnTo>
                  <a:lnTo>
                    <a:pt x="10621" y="5822"/>
                  </a:lnTo>
                  <a:cubicBezTo>
                    <a:pt x="11252" y="5822"/>
                    <a:pt x="11764" y="5310"/>
                    <a:pt x="11764" y="4679"/>
                  </a:cubicBezTo>
                  <a:cubicBezTo>
                    <a:pt x="11764" y="4048"/>
                    <a:pt x="11252" y="3536"/>
                    <a:pt x="10621" y="3536"/>
                  </a:cubicBezTo>
                  <a:lnTo>
                    <a:pt x="10561" y="3536"/>
                  </a:lnTo>
                  <a:lnTo>
                    <a:pt x="10561" y="2739"/>
                  </a:lnTo>
                  <a:lnTo>
                    <a:pt x="7823" y="0"/>
                  </a:ln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63" name="Google Shape;763;p32"/>
            <p:cNvGrpSpPr/>
            <p:nvPr/>
          </p:nvGrpSpPr>
          <p:grpSpPr>
            <a:xfrm>
              <a:off x="5784050" y="1584700"/>
              <a:ext cx="294100" cy="234275"/>
              <a:chOff x="5784050" y="-104950"/>
              <a:chExt cx="294100" cy="234275"/>
            </a:xfrm>
          </p:grpSpPr>
          <p:sp>
            <p:nvSpPr>
              <p:cNvPr id="764" name="Google Shape;764;p32"/>
              <p:cNvSpPr/>
              <p:nvPr/>
            </p:nvSpPr>
            <p:spPr>
              <a:xfrm>
                <a:off x="5784050" y="-16550"/>
                <a:ext cx="57175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7" extrusionOk="0">
                    <a:moveTo>
                      <a:pt x="1143" y="1"/>
                    </a:moveTo>
                    <a:cubicBezTo>
                      <a:pt x="512" y="1"/>
                      <a:pt x="0" y="513"/>
                      <a:pt x="0" y="1144"/>
                    </a:cubicBezTo>
                    <a:cubicBezTo>
                      <a:pt x="0" y="1775"/>
                      <a:pt x="512" y="2287"/>
                      <a:pt x="1143" y="2287"/>
                    </a:cubicBezTo>
                    <a:cubicBezTo>
                      <a:pt x="1774" y="2287"/>
                      <a:pt x="2286" y="1775"/>
                      <a:pt x="2286" y="1144"/>
                    </a:cubicBezTo>
                    <a:cubicBezTo>
                      <a:pt x="2286" y="513"/>
                      <a:pt x="1774" y="1"/>
                      <a:pt x="1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5" name="Google Shape;765;p32"/>
              <p:cNvSpPr/>
              <p:nvPr/>
            </p:nvSpPr>
            <p:spPr>
              <a:xfrm>
                <a:off x="6020675" y="-16550"/>
                <a:ext cx="57475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2287" extrusionOk="0">
                    <a:moveTo>
                      <a:pt x="1156" y="1"/>
                    </a:moveTo>
                    <a:cubicBezTo>
                      <a:pt x="525" y="1"/>
                      <a:pt x="1" y="513"/>
                      <a:pt x="1" y="1144"/>
                    </a:cubicBezTo>
                    <a:cubicBezTo>
                      <a:pt x="1" y="1775"/>
                      <a:pt x="525" y="2287"/>
                      <a:pt x="1156" y="2287"/>
                    </a:cubicBezTo>
                    <a:cubicBezTo>
                      <a:pt x="1787" y="2287"/>
                      <a:pt x="2299" y="1775"/>
                      <a:pt x="2299" y="1144"/>
                    </a:cubicBezTo>
                    <a:cubicBezTo>
                      <a:pt x="2299" y="513"/>
                      <a:pt x="1787" y="1"/>
                      <a:pt x="11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6" name="Google Shape;766;p32"/>
              <p:cNvSpPr/>
              <p:nvPr/>
            </p:nvSpPr>
            <p:spPr>
              <a:xfrm>
                <a:off x="5814100" y="-104950"/>
                <a:ext cx="234000" cy="234275"/>
              </a:xfrm>
              <a:custGeom>
                <a:avLst/>
                <a:gdLst/>
                <a:ahLst/>
                <a:cxnLst/>
                <a:rect l="l" t="t" r="r" b="b"/>
                <a:pathLst>
                  <a:path w="9360" h="9371" extrusionOk="0">
                    <a:moveTo>
                      <a:pt x="2739" y="1"/>
                    </a:moveTo>
                    <a:lnTo>
                      <a:pt x="1" y="2751"/>
                    </a:lnTo>
                    <a:lnTo>
                      <a:pt x="1" y="6621"/>
                    </a:lnTo>
                    <a:lnTo>
                      <a:pt x="2739" y="9371"/>
                    </a:lnTo>
                    <a:lnTo>
                      <a:pt x="6609" y="9371"/>
                    </a:lnTo>
                    <a:lnTo>
                      <a:pt x="9359" y="6621"/>
                    </a:lnTo>
                    <a:lnTo>
                      <a:pt x="9359" y="2751"/>
                    </a:lnTo>
                    <a:lnTo>
                      <a:pt x="660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32"/>
              <p:cNvSpPr/>
              <p:nvPr/>
            </p:nvSpPr>
            <p:spPr>
              <a:xfrm>
                <a:off x="5862025" y="-47800"/>
                <a:ext cx="137850" cy="13815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5526" extrusionOk="0">
                    <a:moveTo>
                      <a:pt x="2763" y="1"/>
                    </a:moveTo>
                    <a:cubicBezTo>
                      <a:pt x="1227" y="1"/>
                      <a:pt x="1" y="1239"/>
                      <a:pt x="1" y="2763"/>
                    </a:cubicBezTo>
                    <a:cubicBezTo>
                      <a:pt x="1" y="4287"/>
                      <a:pt x="1239" y="5525"/>
                      <a:pt x="2763" y="5525"/>
                    </a:cubicBezTo>
                    <a:cubicBezTo>
                      <a:pt x="4287" y="5525"/>
                      <a:pt x="5513" y="4287"/>
                      <a:pt x="5513" y="2763"/>
                    </a:cubicBezTo>
                    <a:cubicBezTo>
                      <a:pt x="5513" y="1239"/>
                      <a:pt x="4287" y="1"/>
                      <a:pt x="27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8" name="Google Shape;768;p32"/>
              <p:cNvSpPr/>
              <p:nvPr/>
            </p:nvSpPr>
            <p:spPr>
              <a:xfrm>
                <a:off x="5877800" y="-31725"/>
                <a:ext cx="106300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2" extrusionOk="0">
                    <a:moveTo>
                      <a:pt x="2132" y="1"/>
                    </a:moveTo>
                    <a:cubicBezTo>
                      <a:pt x="953" y="1"/>
                      <a:pt x="1" y="953"/>
                      <a:pt x="1" y="2120"/>
                    </a:cubicBezTo>
                    <a:cubicBezTo>
                      <a:pt x="1" y="3299"/>
                      <a:pt x="953" y="4251"/>
                      <a:pt x="2132" y="4251"/>
                    </a:cubicBezTo>
                    <a:cubicBezTo>
                      <a:pt x="3299" y="4251"/>
                      <a:pt x="4251" y="3299"/>
                      <a:pt x="4251" y="2120"/>
                    </a:cubicBezTo>
                    <a:cubicBezTo>
                      <a:pt x="4251" y="953"/>
                      <a:pt x="3299" y="1"/>
                      <a:pt x="2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32"/>
              <p:cNvSpPr/>
              <p:nvPr/>
            </p:nvSpPr>
            <p:spPr>
              <a:xfrm>
                <a:off x="5877800" y="6075"/>
                <a:ext cx="106300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2740" extrusionOk="0">
                    <a:moveTo>
                      <a:pt x="96" y="1"/>
                    </a:moveTo>
                    <a:cubicBezTo>
                      <a:pt x="36" y="203"/>
                      <a:pt x="1" y="394"/>
                      <a:pt x="1" y="608"/>
                    </a:cubicBezTo>
                    <a:cubicBezTo>
                      <a:pt x="1" y="1787"/>
                      <a:pt x="953" y="2739"/>
                      <a:pt x="2132" y="2739"/>
                    </a:cubicBezTo>
                    <a:cubicBezTo>
                      <a:pt x="3299" y="2739"/>
                      <a:pt x="4251" y="1787"/>
                      <a:pt x="4251" y="608"/>
                    </a:cubicBezTo>
                    <a:cubicBezTo>
                      <a:pt x="4251" y="406"/>
                      <a:pt x="4227" y="203"/>
                      <a:pt x="4168" y="1"/>
                    </a:cubicBezTo>
                    <a:cubicBezTo>
                      <a:pt x="3906" y="882"/>
                      <a:pt x="3096" y="1525"/>
                      <a:pt x="2132" y="1525"/>
                    </a:cubicBezTo>
                    <a:cubicBezTo>
                      <a:pt x="1168" y="1525"/>
                      <a:pt x="346" y="882"/>
                      <a:pt x="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70" name="Google Shape;770;p32"/>
          <p:cNvGrpSpPr/>
          <p:nvPr/>
        </p:nvGrpSpPr>
        <p:grpSpPr>
          <a:xfrm>
            <a:off x="849841" y="4161113"/>
            <a:ext cx="744312" cy="221985"/>
            <a:chOff x="8652775" y="883650"/>
            <a:chExt cx="120875" cy="36050"/>
          </a:xfrm>
        </p:grpSpPr>
        <p:sp>
          <p:nvSpPr>
            <p:cNvPr id="771" name="Google Shape;771;p3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3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3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3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32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32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7" name="Google Shape;777;p32"/>
          <p:cNvSpPr/>
          <p:nvPr/>
        </p:nvSpPr>
        <p:spPr>
          <a:xfrm>
            <a:off x="2337118" y="3048582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1"/>
                </a:moveTo>
                <a:cubicBezTo>
                  <a:pt x="108" y="1"/>
                  <a:pt x="1" y="108"/>
                  <a:pt x="1" y="251"/>
                </a:cubicBezTo>
                <a:cubicBezTo>
                  <a:pt x="1" y="393"/>
                  <a:pt x="108" y="501"/>
                  <a:pt x="251" y="501"/>
                </a:cubicBezTo>
                <a:lnTo>
                  <a:pt x="2549" y="501"/>
                </a:lnTo>
                <a:cubicBezTo>
                  <a:pt x="2691" y="501"/>
                  <a:pt x="2799" y="393"/>
                  <a:pt x="2799" y="251"/>
                </a:cubicBezTo>
                <a:cubicBezTo>
                  <a:pt x="2799" y="108"/>
                  <a:pt x="2691" y="1"/>
                  <a:pt x="25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8" name="Google Shape;778;p32"/>
          <p:cNvGrpSpPr/>
          <p:nvPr/>
        </p:nvGrpSpPr>
        <p:grpSpPr>
          <a:xfrm>
            <a:off x="4140791" y="2393763"/>
            <a:ext cx="234762" cy="218290"/>
            <a:chOff x="8652775" y="883650"/>
            <a:chExt cx="38125" cy="35450"/>
          </a:xfrm>
        </p:grpSpPr>
        <p:sp>
          <p:nvSpPr>
            <p:cNvPr id="779" name="Google Shape;779;p3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3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3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p40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Особености на кода</a:t>
            </a:r>
            <a:endParaRPr dirty="0"/>
          </a:p>
        </p:txBody>
      </p:sp>
      <p:sp>
        <p:nvSpPr>
          <p:cNvPr id="1831" name="Google Shape;1831;p40"/>
          <p:cNvSpPr txBox="1">
            <a:spLocks noGrp="1"/>
          </p:cNvSpPr>
          <p:nvPr>
            <p:ph type="body" idx="1"/>
          </p:nvPr>
        </p:nvSpPr>
        <p:spPr>
          <a:xfrm>
            <a:off x="697741" y="1281357"/>
            <a:ext cx="4507281" cy="317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Кодът използва библиотеката </a:t>
            </a: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Servo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за управление на два сервомотора: </a:t>
            </a: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servohori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за хоризонтално движение и </a:t>
            </a: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servoverti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за вертикално движение.</a:t>
            </a:r>
            <a:endParaRPr lang="bg-BG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Кодът дефинира границите на движение за всеки серво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</a:rPr>
              <a:t>мотор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, като използва променливи като </a:t>
            </a: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servohLimitHigh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и </a:t>
            </a: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servohLimitLow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.</a:t>
            </a:r>
            <a:endParaRPr lang="bg-BG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Четири LDR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са свързани към аналоговите входни 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</a:rPr>
              <a:t>пинове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на Arduino: </a:t>
            </a: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ldrtopr, ldrtopl, ldrbotr 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</a:rPr>
              <a:t>и</a:t>
            </a: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ldrbotl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.</a:t>
            </a:r>
            <a:endParaRPr lang="bg-BG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Във функцията </a:t>
            </a: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setup() 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се задават началните позиции на серво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</a:rPr>
              <a:t>моторите</a:t>
            </a: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Във функцията </a:t>
            </a:r>
            <a:r>
              <a:rPr lang="en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loop() 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кодът непрекъснато чете стойностите на LDR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и изчислява средните стойности за различни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</a:rPr>
              <a:t>те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комбинации.</a:t>
            </a:r>
            <a:endParaRPr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14" name="Google Shape;1914;p40"/>
          <p:cNvGrpSpPr/>
          <p:nvPr/>
        </p:nvGrpSpPr>
        <p:grpSpPr>
          <a:xfrm>
            <a:off x="7289917" y="3240838"/>
            <a:ext cx="1579672" cy="2001588"/>
            <a:chOff x="4700075" y="3262363"/>
            <a:chExt cx="560525" cy="710237"/>
          </a:xfrm>
        </p:grpSpPr>
        <p:sp>
          <p:nvSpPr>
            <p:cNvPr id="1915" name="Google Shape;1915;p40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916" name="Google Shape;1916;p40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1917" name="Google Shape;1917;p40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8" name="Google Shape;1918;p40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9" name="Google Shape;1919;p40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0" name="Google Shape;1920;p40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1" name="Google Shape;1921;p40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2" name="Google Shape;1922;p40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3" name="Google Shape;1923;p40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4" name="Google Shape;1924;p40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5" name="Google Shape;1925;p40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6" name="Google Shape;1926;p40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7" name="Google Shape;1927;p40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8" name="Google Shape;1928;p40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9" name="Google Shape;1929;p40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0" name="Google Shape;1930;p40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1" name="Google Shape;1931;p40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2" name="Google Shape;1932;p40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3" name="Google Shape;1933;p40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4" name="Google Shape;1934;p40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5" name="Google Shape;1935;p40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6" name="Google Shape;1936;p40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7" name="Google Shape;1937;p40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8" name="Google Shape;1938;p40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9" name="Google Shape;1939;p40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0" name="Google Shape;1940;p40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1" name="Google Shape;1941;p40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2" name="Google Shape;1942;p40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3" name="Google Shape;1943;p40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4" name="Google Shape;1944;p40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5" name="Google Shape;1945;p40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6" name="Google Shape;1946;p40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7" name="Google Shape;1947;p40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8" name="Google Shape;1948;p40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9" name="Google Shape;1949;p40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0" name="Google Shape;1950;p40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1" name="Google Shape;1951;p40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2" name="Google Shape;1952;p40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3" name="Google Shape;1953;p40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4" name="Google Shape;1954;p40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5" name="Google Shape;1955;p40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6" name="Google Shape;1956;p40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7" name="Google Shape;1957;p40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8" name="Google Shape;1958;p40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9" name="Google Shape;1959;p40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0" name="Google Shape;1960;p40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1" name="Google Shape;1961;p40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2" name="Google Shape;1962;p40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3" name="Google Shape;1963;p40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4" name="Google Shape;1964;p40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5" name="Google Shape;1965;p40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6" name="Google Shape;1966;p40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7" name="Google Shape;1967;p40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8" name="Google Shape;1968;p40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9" name="Google Shape;1969;p40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0" name="Google Shape;1970;p40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1" name="Google Shape;1971;p40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2" name="Google Shape;1972;p40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3" name="Google Shape;1973;p40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4" name="Google Shape;1974;p40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5" name="Google Shape;1975;p40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6" name="Google Shape;1976;p40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7" name="Google Shape;1977;p40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8383DB9C-DB07-44CB-7824-8A217DB63C7D}"/>
              </a:ext>
            </a:extLst>
          </p:cNvPr>
          <p:cNvSpPr/>
          <p:nvPr/>
        </p:nvSpPr>
        <p:spPr>
          <a:xfrm>
            <a:off x="7249875" y="1346407"/>
            <a:ext cx="363003" cy="383724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14D78C1F-9A12-1FF6-3D40-6CFF04846CC0}"/>
              </a:ext>
            </a:extLst>
          </p:cNvPr>
          <p:cNvSpPr/>
          <p:nvPr/>
        </p:nvSpPr>
        <p:spPr>
          <a:xfrm>
            <a:off x="7251423" y="2188026"/>
            <a:ext cx="363003" cy="383724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F6A1C8C3-2FE1-3103-4A02-72E673A120A8}"/>
              </a:ext>
            </a:extLst>
          </p:cNvPr>
          <p:cNvSpPr/>
          <p:nvPr/>
        </p:nvSpPr>
        <p:spPr>
          <a:xfrm>
            <a:off x="6435944" y="2188026"/>
            <a:ext cx="363003" cy="383724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479FA1D6-EF94-BCE4-DD15-05063996AFD5}"/>
              </a:ext>
            </a:extLst>
          </p:cNvPr>
          <p:cNvSpPr/>
          <p:nvPr/>
        </p:nvSpPr>
        <p:spPr>
          <a:xfrm>
            <a:off x="6432244" y="1348933"/>
            <a:ext cx="363003" cy="383724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FBEACAA-DAD6-6EC3-BA5B-668DB5BC3500}"/>
              </a:ext>
            </a:extLst>
          </p:cNvPr>
          <p:cNvSpPr/>
          <p:nvPr/>
        </p:nvSpPr>
        <p:spPr>
          <a:xfrm>
            <a:off x="6238240" y="1185725"/>
            <a:ext cx="1529006" cy="67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6AB0638-E53B-7429-F69A-3C2C16C4599E}"/>
              </a:ext>
            </a:extLst>
          </p:cNvPr>
          <p:cNvSpPr/>
          <p:nvPr/>
        </p:nvSpPr>
        <p:spPr>
          <a:xfrm>
            <a:off x="6243919" y="2027881"/>
            <a:ext cx="1529006" cy="67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5191645-CCA2-8DB8-7A0D-536EA4E3404A}"/>
              </a:ext>
            </a:extLst>
          </p:cNvPr>
          <p:cNvSpPr/>
          <p:nvPr/>
        </p:nvSpPr>
        <p:spPr>
          <a:xfrm>
            <a:off x="6100722" y="1185725"/>
            <a:ext cx="787758" cy="152070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7D078F8-3CA3-28D9-126F-F6B33C8782A0}"/>
              </a:ext>
            </a:extLst>
          </p:cNvPr>
          <p:cNvSpPr/>
          <p:nvPr/>
        </p:nvSpPr>
        <p:spPr>
          <a:xfrm>
            <a:off x="7157316" y="1183929"/>
            <a:ext cx="787758" cy="152070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94E2AE-0504-2E9D-3BEB-CE2AD6651AFA}"/>
              </a:ext>
            </a:extLst>
          </p:cNvPr>
          <p:cNvSpPr txBox="1"/>
          <p:nvPr/>
        </p:nvSpPr>
        <p:spPr>
          <a:xfrm>
            <a:off x="6474285" y="901835"/>
            <a:ext cx="16874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000" dirty="0"/>
              <a:t>Горни </a:t>
            </a:r>
            <a:r>
              <a:rPr lang="en-US" sz="1000" dirty="0"/>
              <a:t>LDRs (top)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9AAF6C-C929-DE4A-8248-E8A5B0DC510E}"/>
              </a:ext>
            </a:extLst>
          </p:cNvPr>
          <p:cNvSpPr txBox="1"/>
          <p:nvPr/>
        </p:nvSpPr>
        <p:spPr>
          <a:xfrm>
            <a:off x="6474285" y="2712159"/>
            <a:ext cx="16874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000" dirty="0"/>
              <a:t>Долни </a:t>
            </a:r>
            <a:r>
              <a:rPr lang="en-US" sz="1000" dirty="0"/>
              <a:t>LDRs (bottom)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7BE2FC-2E09-4662-9398-9E1FEA3B3869}"/>
              </a:ext>
            </a:extLst>
          </p:cNvPr>
          <p:cNvSpPr txBox="1"/>
          <p:nvPr/>
        </p:nvSpPr>
        <p:spPr>
          <a:xfrm>
            <a:off x="6197738" y="1417684"/>
            <a:ext cx="805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>
                <a:solidFill>
                  <a:schemeClr val="accent6"/>
                </a:solidFill>
              </a:rPr>
              <a:t>TopL</a:t>
            </a:r>
            <a:endParaRPr lang="en-US" sz="1000" dirty="0">
              <a:solidFill>
                <a:schemeClr val="accent6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2E0D28-DD8A-CAFE-6802-BA4E65CFDF50}"/>
              </a:ext>
            </a:extLst>
          </p:cNvPr>
          <p:cNvSpPr txBox="1"/>
          <p:nvPr/>
        </p:nvSpPr>
        <p:spPr>
          <a:xfrm>
            <a:off x="7026700" y="1408011"/>
            <a:ext cx="805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>
                <a:solidFill>
                  <a:schemeClr val="accent6"/>
                </a:solidFill>
              </a:rPr>
              <a:t>TopR</a:t>
            </a:r>
            <a:endParaRPr lang="en-US" sz="1000" dirty="0">
              <a:solidFill>
                <a:schemeClr val="accent6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5A5605-113E-C6AF-7AC0-F8F664A94B51}"/>
              </a:ext>
            </a:extLst>
          </p:cNvPr>
          <p:cNvSpPr txBox="1"/>
          <p:nvPr/>
        </p:nvSpPr>
        <p:spPr>
          <a:xfrm>
            <a:off x="6203417" y="2248111"/>
            <a:ext cx="805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>
                <a:solidFill>
                  <a:schemeClr val="accent6"/>
                </a:solidFill>
              </a:rPr>
              <a:t>BotL</a:t>
            </a:r>
            <a:endParaRPr lang="en-US" sz="1000" dirty="0">
              <a:solidFill>
                <a:schemeClr val="accent6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DAD778-7308-9044-26FF-DDB65EBAA176}"/>
              </a:ext>
            </a:extLst>
          </p:cNvPr>
          <p:cNvSpPr txBox="1"/>
          <p:nvPr/>
        </p:nvSpPr>
        <p:spPr>
          <a:xfrm>
            <a:off x="7026700" y="2253895"/>
            <a:ext cx="805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>
                <a:solidFill>
                  <a:schemeClr val="accent6"/>
                </a:solidFill>
              </a:rPr>
              <a:t>BotR</a:t>
            </a:r>
            <a:endParaRPr lang="en-US" sz="1000" dirty="0">
              <a:solidFill>
                <a:schemeClr val="accent6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965D57-82E4-4B14-00E7-400738C80A11}"/>
              </a:ext>
            </a:extLst>
          </p:cNvPr>
          <p:cNvSpPr txBox="1"/>
          <p:nvPr/>
        </p:nvSpPr>
        <p:spPr>
          <a:xfrm>
            <a:off x="5472440" y="1772264"/>
            <a:ext cx="8050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000" dirty="0"/>
              <a:t>Леви</a:t>
            </a:r>
            <a:endParaRPr lang="en-US" sz="1000" dirty="0"/>
          </a:p>
          <a:p>
            <a:pPr algn="ctr"/>
            <a:r>
              <a:rPr lang="en-US" sz="1000" dirty="0"/>
              <a:t>LDRs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A1B167-F4F2-B095-031E-B1DE5EBE7312}"/>
              </a:ext>
            </a:extLst>
          </p:cNvPr>
          <p:cNvSpPr txBox="1"/>
          <p:nvPr/>
        </p:nvSpPr>
        <p:spPr>
          <a:xfrm>
            <a:off x="7777926" y="1736463"/>
            <a:ext cx="8050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000" dirty="0"/>
              <a:t>Десни</a:t>
            </a:r>
            <a:endParaRPr lang="en-US" sz="1000" dirty="0"/>
          </a:p>
          <a:p>
            <a:pPr algn="ctr"/>
            <a:r>
              <a:rPr lang="en-US" sz="1000" dirty="0"/>
              <a:t>LDRs</a:t>
            </a:r>
          </a:p>
        </p:txBody>
      </p:sp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p41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Особености на кода</a:t>
            </a:r>
            <a:endParaRPr dirty="0"/>
          </a:p>
        </p:txBody>
      </p:sp>
      <p:sp>
        <p:nvSpPr>
          <p:cNvPr id="1997" name="Google Shape;1997;p41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47901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Въз основа на показанията на 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фоторезисторите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кодът регулира позициите на сервоуправлението:</a:t>
            </a:r>
            <a:endParaRPr lang="bg-BG" dirty="0">
              <a:solidFill>
                <a:schemeClr val="tx1">
                  <a:lumMod val="90000"/>
                  <a:lumOff val="10000"/>
                </a:schemeClr>
              </a:solidFill>
              <a:sym typeface="Barlow Medium"/>
            </a:endParaRPr>
          </a:p>
          <a:p>
            <a:pPr marL="139700" indent="0">
              <a:buNone/>
            </a:pPr>
            <a:endParaRPr dirty="0">
              <a:solidFill>
                <a:schemeClr val="tx1">
                  <a:lumMod val="90000"/>
                  <a:lumOff val="10000"/>
                </a:schemeClr>
              </a:solidFill>
              <a:sym typeface="Barlow Medium"/>
            </a:endParaRPr>
          </a:p>
          <a:p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Ако показанията на горни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те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LDRs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са по-ниски от показанията на долни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те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</a:t>
            </a:r>
            <a:r>
              <a:rPr lang="en-US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LDRs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, вертикалната позиция на сервоуправлението се намалява с 1 градус и се 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приближава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към горната граница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- </a:t>
            </a:r>
            <a:r>
              <a:rPr lang="en-US" b="1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servovLimitHigh</a:t>
            </a:r>
            <a:endParaRPr lang="en-US" b="1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pPr marL="139700" indent="0">
              <a:buNone/>
            </a:pPr>
            <a:endParaRPr dirty="0">
              <a:solidFill>
                <a:schemeClr val="tx1">
                  <a:lumMod val="90000"/>
                  <a:lumOff val="10000"/>
                </a:schemeClr>
              </a:solidFill>
              <a:sym typeface="Barlow Medium"/>
            </a:endParaRPr>
          </a:p>
          <a:p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Ако показанията на долни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те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LDRs са по-ниски от показанията на горни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те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LDRs, вертикалната позиция на сервоуправлението се увеличава с 1 градус, като се при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ближава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към долната граница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– </a:t>
            </a:r>
            <a:r>
              <a:rPr lang="en-US" b="1" dirty="0" err="1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servovLimitLow</a:t>
            </a:r>
            <a:endParaRPr lang="bg-BG" b="1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endParaRPr lang="en-US" b="1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Ако показанията на LDRs са равни, вертикалната позиция на сервото остава непроменена.</a:t>
            </a:r>
            <a:endParaRPr lang="bg-BG" dirty="0">
              <a:solidFill>
                <a:schemeClr val="tx1">
                  <a:lumMod val="90000"/>
                  <a:lumOff val="10000"/>
                </a:schemeClr>
              </a:solidFill>
              <a:sym typeface="Barlow Medium"/>
            </a:endParaRPr>
          </a:p>
          <a:p>
            <a:endParaRPr dirty="0">
              <a:solidFill>
                <a:schemeClr val="tx1">
                  <a:lumMod val="90000"/>
                  <a:lumOff val="10000"/>
                </a:schemeClr>
              </a:solidFill>
              <a:sym typeface="Barlow Medium"/>
            </a:endParaRPr>
          </a:p>
          <a:p>
            <a:pPr marL="139700" indent="0">
              <a:buNone/>
            </a:pP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Подобна логика се прилага за регулиране на хоризонталната позиция на сервото въз основа на показанията на л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евите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и д</a:t>
            </a:r>
            <a:r>
              <a:rPr lang="bg-BG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есните</a:t>
            </a:r>
            <a:r>
              <a:rPr lang="en" dirty="0">
                <a:solidFill>
                  <a:schemeClr val="tx1">
                    <a:lumMod val="90000"/>
                    <a:lumOff val="10000"/>
                  </a:schemeClr>
                </a:solidFill>
                <a:sym typeface="Barlow Medium"/>
              </a:rPr>
              <a:t> LDRs.</a:t>
            </a:r>
            <a:endParaRPr dirty="0">
              <a:solidFill>
                <a:schemeClr val="tx1">
                  <a:lumMod val="90000"/>
                  <a:lumOff val="10000"/>
                </a:schemeClr>
              </a:solidFill>
              <a:sym typeface="Barlow Medium"/>
            </a:endParaRPr>
          </a:p>
          <a:p>
            <a:endParaRPr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endParaRPr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  <p:grpSp>
        <p:nvGrpSpPr>
          <p:cNvPr id="2080" name="Google Shape;2080;p41"/>
          <p:cNvGrpSpPr/>
          <p:nvPr/>
        </p:nvGrpSpPr>
        <p:grpSpPr>
          <a:xfrm>
            <a:off x="7289913" y="3240846"/>
            <a:ext cx="1579672" cy="2001590"/>
            <a:chOff x="4700075" y="3262363"/>
            <a:chExt cx="560525" cy="710237"/>
          </a:xfrm>
        </p:grpSpPr>
        <p:sp>
          <p:nvSpPr>
            <p:cNvPr id="2081" name="Google Shape;2081;p41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82" name="Google Shape;2082;p41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2083" name="Google Shape;2083;p41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4" name="Google Shape;2084;p41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5" name="Google Shape;2085;p41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6" name="Google Shape;2086;p41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7" name="Google Shape;2087;p41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8" name="Google Shape;2088;p41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9" name="Google Shape;2089;p41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0" name="Google Shape;2090;p41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1" name="Google Shape;2091;p41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2" name="Google Shape;2092;p41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3" name="Google Shape;2093;p41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4" name="Google Shape;2094;p41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5" name="Google Shape;2095;p41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6" name="Google Shape;2096;p41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7" name="Google Shape;2097;p41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8" name="Google Shape;2098;p41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9" name="Google Shape;2099;p41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0" name="Google Shape;2100;p41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1" name="Google Shape;2101;p41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2" name="Google Shape;2102;p41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3" name="Google Shape;2103;p41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4" name="Google Shape;2104;p41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5" name="Google Shape;2105;p41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6" name="Google Shape;2106;p41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7" name="Google Shape;2107;p41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8" name="Google Shape;2108;p41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9" name="Google Shape;2109;p41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0" name="Google Shape;2110;p41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1" name="Google Shape;2111;p41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2" name="Google Shape;2112;p41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3" name="Google Shape;2113;p41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4" name="Google Shape;2114;p41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5" name="Google Shape;2115;p41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6" name="Google Shape;2116;p41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7" name="Google Shape;2117;p41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8" name="Google Shape;2118;p41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9" name="Google Shape;2119;p41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0" name="Google Shape;2120;p41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1" name="Google Shape;2121;p41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2" name="Google Shape;2122;p41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41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4" name="Google Shape;2124;p41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5" name="Google Shape;2125;p41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6" name="Google Shape;2126;p41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p41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8" name="Google Shape;2128;p41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9" name="Google Shape;2129;p41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41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p41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2" name="Google Shape;2132;p41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3" name="Google Shape;2133;p41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4" name="Google Shape;2134;p41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5" name="Google Shape;2135;p41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6" name="Google Shape;2136;p41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7" name="Google Shape;2137;p41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8" name="Google Shape;2138;p41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9" name="Google Shape;2139;p41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0" name="Google Shape;2140;p41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1" name="Google Shape;2141;p41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2" name="Google Shape;2142;p41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3" name="Google Shape;2143;p41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9C085B99-04CD-C5D0-0BF3-8F88B73CBDE4}"/>
              </a:ext>
            </a:extLst>
          </p:cNvPr>
          <p:cNvSpPr/>
          <p:nvPr/>
        </p:nvSpPr>
        <p:spPr>
          <a:xfrm>
            <a:off x="7249875" y="1346407"/>
            <a:ext cx="363003" cy="383724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631D2428-CE21-AF45-E496-E36E73844451}"/>
              </a:ext>
            </a:extLst>
          </p:cNvPr>
          <p:cNvSpPr/>
          <p:nvPr/>
        </p:nvSpPr>
        <p:spPr>
          <a:xfrm>
            <a:off x="7251423" y="2188026"/>
            <a:ext cx="363003" cy="383724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48C1FE96-DB90-D90E-6471-1B7B3A1D10E4}"/>
              </a:ext>
            </a:extLst>
          </p:cNvPr>
          <p:cNvSpPr/>
          <p:nvPr/>
        </p:nvSpPr>
        <p:spPr>
          <a:xfrm>
            <a:off x="6435944" y="2188026"/>
            <a:ext cx="363003" cy="383724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57C94671-6660-DE53-E224-9204CAE8D0D5}"/>
              </a:ext>
            </a:extLst>
          </p:cNvPr>
          <p:cNvSpPr/>
          <p:nvPr/>
        </p:nvSpPr>
        <p:spPr>
          <a:xfrm>
            <a:off x="6432244" y="1348933"/>
            <a:ext cx="363003" cy="383724"/>
          </a:xfrm>
          <a:prstGeom prst="flowChartConnector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A148CD9-3995-F894-C6F9-1EA307A6D97E}"/>
              </a:ext>
            </a:extLst>
          </p:cNvPr>
          <p:cNvSpPr/>
          <p:nvPr/>
        </p:nvSpPr>
        <p:spPr>
          <a:xfrm>
            <a:off x="6238240" y="1185725"/>
            <a:ext cx="1529006" cy="67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7F57A07-06C0-05C3-0409-4F0DFD112E9D}"/>
              </a:ext>
            </a:extLst>
          </p:cNvPr>
          <p:cNvSpPr/>
          <p:nvPr/>
        </p:nvSpPr>
        <p:spPr>
          <a:xfrm>
            <a:off x="6243919" y="2027881"/>
            <a:ext cx="1529006" cy="67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5D1FFB4-2897-6723-BE39-FE25296CAB99}"/>
              </a:ext>
            </a:extLst>
          </p:cNvPr>
          <p:cNvSpPr/>
          <p:nvPr/>
        </p:nvSpPr>
        <p:spPr>
          <a:xfrm>
            <a:off x="6100722" y="1185725"/>
            <a:ext cx="787758" cy="152070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BE9E768-0DBE-9D52-5373-E1C9CA59D76C}"/>
              </a:ext>
            </a:extLst>
          </p:cNvPr>
          <p:cNvSpPr/>
          <p:nvPr/>
        </p:nvSpPr>
        <p:spPr>
          <a:xfrm>
            <a:off x="7157316" y="1183929"/>
            <a:ext cx="787758" cy="1520708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B9A45D-1E23-831C-E26B-02113B344A89}"/>
              </a:ext>
            </a:extLst>
          </p:cNvPr>
          <p:cNvSpPr txBox="1"/>
          <p:nvPr/>
        </p:nvSpPr>
        <p:spPr>
          <a:xfrm>
            <a:off x="6474285" y="901835"/>
            <a:ext cx="16874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000" dirty="0"/>
              <a:t>Горни </a:t>
            </a:r>
            <a:r>
              <a:rPr lang="en-US" sz="1000" dirty="0"/>
              <a:t>LDRs (top)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F815CEB-B128-A0B1-A44C-AF15172DF904}"/>
              </a:ext>
            </a:extLst>
          </p:cNvPr>
          <p:cNvSpPr txBox="1"/>
          <p:nvPr/>
        </p:nvSpPr>
        <p:spPr>
          <a:xfrm>
            <a:off x="6474285" y="2712159"/>
            <a:ext cx="16874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000" dirty="0"/>
              <a:t>Долни </a:t>
            </a:r>
            <a:r>
              <a:rPr lang="en-US" sz="1000" dirty="0"/>
              <a:t>LDRs (bottom)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A3F80EC-4FA8-D14B-0D0D-DDC39B3F649A}"/>
              </a:ext>
            </a:extLst>
          </p:cNvPr>
          <p:cNvSpPr txBox="1"/>
          <p:nvPr/>
        </p:nvSpPr>
        <p:spPr>
          <a:xfrm>
            <a:off x="5472440" y="1772264"/>
            <a:ext cx="8050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000" dirty="0"/>
              <a:t>Леви</a:t>
            </a:r>
            <a:endParaRPr lang="en-US" sz="1000" dirty="0"/>
          </a:p>
          <a:p>
            <a:pPr algn="ctr"/>
            <a:r>
              <a:rPr lang="en-US" sz="1000" dirty="0"/>
              <a:t>LDRs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53E1286-2EB3-0ED6-CD4A-DBAC46CC9C3B}"/>
              </a:ext>
            </a:extLst>
          </p:cNvPr>
          <p:cNvSpPr txBox="1"/>
          <p:nvPr/>
        </p:nvSpPr>
        <p:spPr>
          <a:xfrm>
            <a:off x="7777926" y="1736463"/>
            <a:ext cx="8050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1000" dirty="0"/>
              <a:t>Десни</a:t>
            </a:r>
            <a:endParaRPr lang="en-US" sz="1000" dirty="0"/>
          </a:p>
          <a:p>
            <a:pPr algn="ctr"/>
            <a:r>
              <a:rPr lang="en-US" sz="1000" dirty="0"/>
              <a:t>LDRs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45B49E2-3865-96E0-CCDB-28FB22BAF2B6}"/>
              </a:ext>
            </a:extLst>
          </p:cNvPr>
          <p:cNvSpPr txBox="1"/>
          <p:nvPr/>
        </p:nvSpPr>
        <p:spPr>
          <a:xfrm>
            <a:off x="6197738" y="1417684"/>
            <a:ext cx="805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>
                <a:solidFill>
                  <a:schemeClr val="accent6"/>
                </a:solidFill>
              </a:rPr>
              <a:t>TopL</a:t>
            </a:r>
            <a:endParaRPr lang="en-US" sz="1000" dirty="0">
              <a:solidFill>
                <a:schemeClr val="accent6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2F8240-2FF5-7DD1-FF75-D97103F6E02E}"/>
              </a:ext>
            </a:extLst>
          </p:cNvPr>
          <p:cNvSpPr txBox="1"/>
          <p:nvPr/>
        </p:nvSpPr>
        <p:spPr>
          <a:xfrm>
            <a:off x="7026700" y="1408011"/>
            <a:ext cx="805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>
                <a:solidFill>
                  <a:schemeClr val="accent6"/>
                </a:solidFill>
              </a:rPr>
              <a:t>TopR</a:t>
            </a:r>
            <a:endParaRPr lang="en-US" sz="1000" dirty="0">
              <a:solidFill>
                <a:schemeClr val="accent6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E3DB650-4B68-606A-BED0-B05F6B608A7F}"/>
              </a:ext>
            </a:extLst>
          </p:cNvPr>
          <p:cNvSpPr txBox="1"/>
          <p:nvPr/>
        </p:nvSpPr>
        <p:spPr>
          <a:xfrm>
            <a:off x="6203417" y="2248111"/>
            <a:ext cx="805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>
                <a:solidFill>
                  <a:schemeClr val="accent6"/>
                </a:solidFill>
              </a:rPr>
              <a:t>BotL</a:t>
            </a:r>
            <a:endParaRPr lang="en-US" sz="1000" dirty="0">
              <a:solidFill>
                <a:schemeClr val="accent6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F1515A2-BDE6-F870-6A37-7513C74BD821}"/>
              </a:ext>
            </a:extLst>
          </p:cNvPr>
          <p:cNvSpPr txBox="1"/>
          <p:nvPr/>
        </p:nvSpPr>
        <p:spPr>
          <a:xfrm>
            <a:off x="7026700" y="2253895"/>
            <a:ext cx="80500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err="1">
                <a:solidFill>
                  <a:schemeClr val="accent6"/>
                </a:solidFill>
              </a:rPr>
              <a:t>BotR</a:t>
            </a:r>
            <a:endParaRPr lang="en-US" sz="1000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" name="Google Shape;2167;p42"/>
          <p:cNvSpPr/>
          <p:nvPr/>
        </p:nvSpPr>
        <p:spPr>
          <a:xfrm>
            <a:off x="713400" y="2115350"/>
            <a:ext cx="3908400" cy="2488800"/>
          </a:xfrm>
          <a:prstGeom prst="roundRect">
            <a:avLst>
              <a:gd name="adj" fmla="val 543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69" name="Google Shape;2169;p42"/>
          <p:cNvGrpSpPr/>
          <p:nvPr/>
        </p:nvGrpSpPr>
        <p:grpSpPr>
          <a:xfrm>
            <a:off x="894391" y="2275662"/>
            <a:ext cx="744312" cy="221985"/>
            <a:chOff x="8652775" y="883650"/>
            <a:chExt cx="120875" cy="36050"/>
          </a:xfrm>
        </p:grpSpPr>
        <p:sp>
          <p:nvSpPr>
            <p:cNvPr id="2170" name="Google Shape;2170;p4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42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4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4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42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42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76" name="Google Shape;2176;p42"/>
          <p:cNvGrpSpPr/>
          <p:nvPr/>
        </p:nvGrpSpPr>
        <p:grpSpPr>
          <a:xfrm rot="-917839">
            <a:off x="2001785" y="251467"/>
            <a:ext cx="1491949" cy="2230792"/>
            <a:chOff x="2998275" y="3312850"/>
            <a:chExt cx="445925" cy="666775"/>
          </a:xfrm>
        </p:grpSpPr>
        <p:sp>
          <p:nvSpPr>
            <p:cNvPr id="2177" name="Google Shape;2177;p42"/>
            <p:cNvSpPr/>
            <p:nvPr/>
          </p:nvSpPr>
          <p:spPr>
            <a:xfrm>
              <a:off x="2998275" y="3313000"/>
              <a:ext cx="445925" cy="666475"/>
            </a:xfrm>
            <a:custGeom>
              <a:avLst/>
              <a:gdLst/>
              <a:ahLst/>
              <a:cxnLst/>
              <a:rect l="l" t="t" r="r" b="b"/>
              <a:pathLst>
                <a:path w="17837" h="26659" extrusionOk="0">
                  <a:moveTo>
                    <a:pt x="4426" y="6346"/>
                  </a:moveTo>
                  <a:cubicBezTo>
                    <a:pt x="4702" y="6346"/>
                    <a:pt x="4918" y="6580"/>
                    <a:pt x="4918" y="6847"/>
                  </a:cubicBezTo>
                  <a:lnTo>
                    <a:pt x="4406" y="6847"/>
                  </a:lnTo>
                  <a:cubicBezTo>
                    <a:pt x="4406" y="6799"/>
                    <a:pt x="4406" y="6752"/>
                    <a:pt x="4406" y="6704"/>
                  </a:cubicBezTo>
                  <a:lnTo>
                    <a:pt x="4406" y="6347"/>
                  </a:lnTo>
                  <a:cubicBezTo>
                    <a:pt x="4413" y="6347"/>
                    <a:pt x="4420" y="6346"/>
                    <a:pt x="4426" y="6346"/>
                  </a:cubicBezTo>
                  <a:close/>
                  <a:moveTo>
                    <a:pt x="13431" y="6335"/>
                  </a:moveTo>
                  <a:lnTo>
                    <a:pt x="13431" y="6704"/>
                  </a:lnTo>
                  <a:cubicBezTo>
                    <a:pt x="13431" y="6752"/>
                    <a:pt x="13431" y="6799"/>
                    <a:pt x="13443" y="6847"/>
                  </a:cubicBezTo>
                  <a:lnTo>
                    <a:pt x="12919" y="6847"/>
                  </a:lnTo>
                  <a:cubicBezTo>
                    <a:pt x="12919" y="6573"/>
                    <a:pt x="13145" y="6335"/>
                    <a:pt x="13431" y="6335"/>
                  </a:cubicBezTo>
                  <a:close/>
                  <a:moveTo>
                    <a:pt x="6918" y="1"/>
                  </a:moveTo>
                  <a:cubicBezTo>
                    <a:pt x="6192" y="1"/>
                    <a:pt x="5597" y="584"/>
                    <a:pt x="5597" y="1310"/>
                  </a:cubicBezTo>
                  <a:lnTo>
                    <a:pt x="5597" y="1632"/>
                  </a:lnTo>
                  <a:lnTo>
                    <a:pt x="5597" y="1918"/>
                  </a:lnTo>
                  <a:lnTo>
                    <a:pt x="5597" y="2489"/>
                  </a:lnTo>
                  <a:cubicBezTo>
                    <a:pt x="5239" y="2489"/>
                    <a:pt x="4954" y="2775"/>
                    <a:pt x="4954" y="3132"/>
                  </a:cubicBezTo>
                  <a:cubicBezTo>
                    <a:pt x="4954" y="3489"/>
                    <a:pt x="5239" y="3787"/>
                    <a:pt x="5597" y="3787"/>
                  </a:cubicBezTo>
                  <a:lnTo>
                    <a:pt x="5597" y="4954"/>
                  </a:lnTo>
                  <a:cubicBezTo>
                    <a:pt x="5597" y="5680"/>
                    <a:pt x="6192" y="6275"/>
                    <a:pt x="6918" y="6275"/>
                  </a:cubicBezTo>
                  <a:lnTo>
                    <a:pt x="7895" y="6275"/>
                  </a:lnTo>
                  <a:lnTo>
                    <a:pt x="7895" y="6847"/>
                  </a:lnTo>
                  <a:lnTo>
                    <a:pt x="5513" y="6847"/>
                  </a:lnTo>
                  <a:cubicBezTo>
                    <a:pt x="5513" y="6240"/>
                    <a:pt x="5025" y="5752"/>
                    <a:pt x="4406" y="5752"/>
                  </a:cubicBezTo>
                  <a:lnTo>
                    <a:pt x="4406" y="5668"/>
                  </a:lnTo>
                  <a:lnTo>
                    <a:pt x="4406" y="4620"/>
                  </a:lnTo>
                  <a:lnTo>
                    <a:pt x="4406" y="3918"/>
                  </a:lnTo>
                  <a:cubicBezTo>
                    <a:pt x="4406" y="3192"/>
                    <a:pt x="3823" y="2596"/>
                    <a:pt x="3084" y="2596"/>
                  </a:cubicBezTo>
                  <a:lnTo>
                    <a:pt x="1334" y="2596"/>
                  </a:lnTo>
                  <a:cubicBezTo>
                    <a:pt x="608" y="2596"/>
                    <a:pt x="13" y="3180"/>
                    <a:pt x="13" y="3918"/>
                  </a:cubicBezTo>
                  <a:lnTo>
                    <a:pt x="13" y="4620"/>
                  </a:lnTo>
                  <a:lnTo>
                    <a:pt x="13" y="5668"/>
                  </a:lnTo>
                  <a:lnTo>
                    <a:pt x="13" y="6704"/>
                  </a:lnTo>
                  <a:cubicBezTo>
                    <a:pt x="13" y="7228"/>
                    <a:pt x="322" y="7680"/>
                    <a:pt x="763" y="7895"/>
                  </a:cubicBezTo>
                  <a:lnTo>
                    <a:pt x="763" y="13419"/>
                  </a:lnTo>
                  <a:cubicBezTo>
                    <a:pt x="763" y="14038"/>
                    <a:pt x="1203" y="14574"/>
                    <a:pt x="1787" y="14705"/>
                  </a:cubicBezTo>
                  <a:lnTo>
                    <a:pt x="1787" y="16670"/>
                  </a:lnTo>
                  <a:cubicBezTo>
                    <a:pt x="775" y="16872"/>
                    <a:pt x="1" y="17765"/>
                    <a:pt x="1" y="18848"/>
                  </a:cubicBezTo>
                  <a:lnTo>
                    <a:pt x="894" y="18848"/>
                  </a:lnTo>
                  <a:cubicBezTo>
                    <a:pt x="894" y="18122"/>
                    <a:pt x="1489" y="17527"/>
                    <a:pt x="2215" y="17527"/>
                  </a:cubicBezTo>
                  <a:cubicBezTo>
                    <a:pt x="2942" y="17527"/>
                    <a:pt x="3525" y="18110"/>
                    <a:pt x="3525" y="18848"/>
                  </a:cubicBezTo>
                  <a:lnTo>
                    <a:pt x="4418" y="18848"/>
                  </a:lnTo>
                  <a:cubicBezTo>
                    <a:pt x="4418" y="17765"/>
                    <a:pt x="3644" y="16872"/>
                    <a:pt x="2632" y="16670"/>
                  </a:cubicBezTo>
                  <a:lnTo>
                    <a:pt x="2632" y="14705"/>
                  </a:lnTo>
                  <a:cubicBezTo>
                    <a:pt x="3227" y="14574"/>
                    <a:pt x="3668" y="14038"/>
                    <a:pt x="3668" y="13419"/>
                  </a:cubicBezTo>
                  <a:lnTo>
                    <a:pt x="3668" y="12490"/>
                  </a:lnTo>
                  <a:cubicBezTo>
                    <a:pt x="3894" y="12609"/>
                    <a:pt x="4156" y="12681"/>
                    <a:pt x="4418" y="12717"/>
                  </a:cubicBezTo>
                  <a:lnTo>
                    <a:pt x="4418" y="13479"/>
                  </a:lnTo>
                  <a:cubicBezTo>
                    <a:pt x="4418" y="14205"/>
                    <a:pt x="5013" y="14800"/>
                    <a:pt x="5751" y="14800"/>
                  </a:cubicBezTo>
                  <a:lnTo>
                    <a:pt x="6680" y="14800"/>
                  </a:lnTo>
                  <a:lnTo>
                    <a:pt x="6680" y="15753"/>
                  </a:lnTo>
                  <a:lnTo>
                    <a:pt x="6621" y="15753"/>
                  </a:lnTo>
                  <a:cubicBezTo>
                    <a:pt x="6156" y="15753"/>
                    <a:pt x="5751" y="15967"/>
                    <a:pt x="5489" y="16312"/>
                  </a:cubicBezTo>
                  <a:cubicBezTo>
                    <a:pt x="5489" y="16324"/>
                    <a:pt x="5489" y="16324"/>
                    <a:pt x="5478" y="16324"/>
                  </a:cubicBezTo>
                  <a:cubicBezTo>
                    <a:pt x="5442" y="16384"/>
                    <a:pt x="5394" y="16455"/>
                    <a:pt x="5358" y="16515"/>
                  </a:cubicBezTo>
                  <a:cubicBezTo>
                    <a:pt x="5299" y="16634"/>
                    <a:pt x="5263" y="16741"/>
                    <a:pt x="5228" y="16872"/>
                  </a:cubicBezTo>
                  <a:cubicBezTo>
                    <a:pt x="5228" y="16920"/>
                    <a:pt x="5216" y="16967"/>
                    <a:pt x="5204" y="17015"/>
                  </a:cubicBezTo>
                  <a:cubicBezTo>
                    <a:pt x="5204" y="17074"/>
                    <a:pt x="5204" y="17122"/>
                    <a:pt x="5204" y="17170"/>
                  </a:cubicBezTo>
                  <a:lnTo>
                    <a:pt x="5204" y="17920"/>
                  </a:lnTo>
                  <a:lnTo>
                    <a:pt x="7859" y="17920"/>
                  </a:lnTo>
                  <a:cubicBezTo>
                    <a:pt x="7859" y="18396"/>
                    <a:pt x="8180" y="18801"/>
                    <a:pt x="8621" y="18932"/>
                  </a:cubicBezTo>
                  <a:lnTo>
                    <a:pt x="8621" y="19884"/>
                  </a:lnTo>
                  <a:lnTo>
                    <a:pt x="7990" y="19884"/>
                  </a:lnTo>
                  <a:cubicBezTo>
                    <a:pt x="7716" y="19884"/>
                    <a:pt x="7490" y="20099"/>
                    <a:pt x="7490" y="20372"/>
                  </a:cubicBezTo>
                  <a:lnTo>
                    <a:pt x="7490" y="21230"/>
                  </a:lnTo>
                  <a:lnTo>
                    <a:pt x="7490" y="22492"/>
                  </a:lnTo>
                  <a:cubicBezTo>
                    <a:pt x="7490" y="22706"/>
                    <a:pt x="7633" y="22885"/>
                    <a:pt x="7811" y="22956"/>
                  </a:cubicBezTo>
                  <a:lnTo>
                    <a:pt x="7811" y="25421"/>
                  </a:lnTo>
                  <a:lnTo>
                    <a:pt x="7811" y="26171"/>
                  </a:lnTo>
                  <a:cubicBezTo>
                    <a:pt x="7811" y="26445"/>
                    <a:pt x="8025" y="26659"/>
                    <a:pt x="8299" y="26659"/>
                  </a:cubicBezTo>
                  <a:lnTo>
                    <a:pt x="9549" y="26659"/>
                  </a:lnTo>
                  <a:cubicBezTo>
                    <a:pt x="9811" y="26659"/>
                    <a:pt x="10038" y="26433"/>
                    <a:pt x="10038" y="26171"/>
                  </a:cubicBezTo>
                  <a:lnTo>
                    <a:pt x="10038" y="25421"/>
                  </a:lnTo>
                  <a:lnTo>
                    <a:pt x="10038" y="22956"/>
                  </a:lnTo>
                  <a:cubicBezTo>
                    <a:pt x="10216" y="22885"/>
                    <a:pt x="10347" y="22706"/>
                    <a:pt x="10347" y="22504"/>
                  </a:cubicBezTo>
                  <a:lnTo>
                    <a:pt x="10347" y="21230"/>
                  </a:lnTo>
                  <a:lnTo>
                    <a:pt x="10347" y="20372"/>
                  </a:lnTo>
                  <a:cubicBezTo>
                    <a:pt x="10347" y="20099"/>
                    <a:pt x="10133" y="19884"/>
                    <a:pt x="9859" y="19884"/>
                  </a:cubicBezTo>
                  <a:lnTo>
                    <a:pt x="9216" y="19884"/>
                  </a:lnTo>
                  <a:lnTo>
                    <a:pt x="9216" y="18932"/>
                  </a:lnTo>
                  <a:cubicBezTo>
                    <a:pt x="9657" y="18813"/>
                    <a:pt x="9990" y="18396"/>
                    <a:pt x="9990" y="17920"/>
                  </a:cubicBezTo>
                  <a:lnTo>
                    <a:pt x="12645" y="17920"/>
                  </a:lnTo>
                  <a:lnTo>
                    <a:pt x="12645" y="17170"/>
                  </a:lnTo>
                  <a:cubicBezTo>
                    <a:pt x="12645" y="17122"/>
                    <a:pt x="12645" y="17074"/>
                    <a:pt x="12633" y="17027"/>
                  </a:cubicBezTo>
                  <a:cubicBezTo>
                    <a:pt x="12633" y="17015"/>
                    <a:pt x="12633" y="17015"/>
                    <a:pt x="12633" y="17015"/>
                  </a:cubicBezTo>
                  <a:cubicBezTo>
                    <a:pt x="12633" y="16967"/>
                    <a:pt x="12621" y="16920"/>
                    <a:pt x="12609" y="16872"/>
                  </a:cubicBezTo>
                  <a:cubicBezTo>
                    <a:pt x="12586" y="16741"/>
                    <a:pt x="12550" y="16634"/>
                    <a:pt x="12490" y="16527"/>
                  </a:cubicBezTo>
                  <a:cubicBezTo>
                    <a:pt x="12455" y="16455"/>
                    <a:pt x="12407" y="16384"/>
                    <a:pt x="12371" y="16324"/>
                  </a:cubicBezTo>
                  <a:cubicBezTo>
                    <a:pt x="12359" y="16324"/>
                    <a:pt x="12359" y="16324"/>
                    <a:pt x="12359" y="16312"/>
                  </a:cubicBezTo>
                  <a:cubicBezTo>
                    <a:pt x="12097" y="15979"/>
                    <a:pt x="11693" y="15753"/>
                    <a:pt x="11216" y="15753"/>
                  </a:cubicBezTo>
                  <a:lnTo>
                    <a:pt x="11169" y="15753"/>
                  </a:lnTo>
                  <a:lnTo>
                    <a:pt x="11169" y="14800"/>
                  </a:lnTo>
                  <a:lnTo>
                    <a:pt x="12097" y="14800"/>
                  </a:lnTo>
                  <a:cubicBezTo>
                    <a:pt x="12836" y="14800"/>
                    <a:pt x="13431" y="14217"/>
                    <a:pt x="13431" y="13479"/>
                  </a:cubicBezTo>
                  <a:lnTo>
                    <a:pt x="13431" y="12729"/>
                  </a:lnTo>
                  <a:cubicBezTo>
                    <a:pt x="13693" y="12693"/>
                    <a:pt x="13955" y="12609"/>
                    <a:pt x="14181" y="12490"/>
                  </a:cubicBezTo>
                  <a:lnTo>
                    <a:pt x="14181" y="13419"/>
                  </a:lnTo>
                  <a:cubicBezTo>
                    <a:pt x="14181" y="14050"/>
                    <a:pt x="14622" y="14574"/>
                    <a:pt x="15217" y="14705"/>
                  </a:cubicBezTo>
                  <a:lnTo>
                    <a:pt x="15217" y="16681"/>
                  </a:lnTo>
                  <a:cubicBezTo>
                    <a:pt x="14193" y="16872"/>
                    <a:pt x="13431" y="17777"/>
                    <a:pt x="13431" y="18848"/>
                  </a:cubicBezTo>
                  <a:lnTo>
                    <a:pt x="14312" y="18848"/>
                  </a:lnTo>
                  <a:cubicBezTo>
                    <a:pt x="14312" y="18122"/>
                    <a:pt x="14907" y="17527"/>
                    <a:pt x="15634" y="17527"/>
                  </a:cubicBezTo>
                  <a:cubicBezTo>
                    <a:pt x="16360" y="17527"/>
                    <a:pt x="16955" y="18122"/>
                    <a:pt x="16955" y="18848"/>
                  </a:cubicBezTo>
                  <a:lnTo>
                    <a:pt x="17836" y="18848"/>
                  </a:lnTo>
                  <a:cubicBezTo>
                    <a:pt x="17836" y="17765"/>
                    <a:pt x="17074" y="16872"/>
                    <a:pt x="16050" y="16670"/>
                  </a:cubicBezTo>
                  <a:lnTo>
                    <a:pt x="16050" y="14705"/>
                  </a:lnTo>
                  <a:cubicBezTo>
                    <a:pt x="16634" y="14574"/>
                    <a:pt x="17074" y="14038"/>
                    <a:pt x="17074" y="13419"/>
                  </a:cubicBezTo>
                  <a:lnTo>
                    <a:pt x="17074" y="7895"/>
                  </a:lnTo>
                  <a:cubicBezTo>
                    <a:pt x="17527" y="7680"/>
                    <a:pt x="17824" y="7228"/>
                    <a:pt x="17824" y="6704"/>
                  </a:cubicBezTo>
                  <a:lnTo>
                    <a:pt x="17824" y="5668"/>
                  </a:lnTo>
                  <a:lnTo>
                    <a:pt x="17824" y="4620"/>
                  </a:lnTo>
                  <a:lnTo>
                    <a:pt x="17824" y="3918"/>
                  </a:lnTo>
                  <a:cubicBezTo>
                    <a:pt x="17824" y="3192"/>
                    <a:pt x="17241" y="2596"/>
                    <a:pt x="16515" y="2596"/>
                  </a:cubicBezTo>
                  <a:lnTo>
                    <a:pt x="14753" y="2596"/>
                  </a:lnTo>
                  <a:cubicBezTo>
                    <a:pt x="14026" y="2596"/>
                    <a:pt x="13431" y="3180"/>
                    <a:pt x="13431" y="3918"/>
                  </a:cubicBezTo>
                  <a:lnTo>
                    <a:pt x="13431" y="4620"/>
                  </a:lnTo>
                  <a:lnTo>
                    <a:pt x="13431" y="5668"/>
                  </a:lnTo>
                  <a:lnTo>
                    <a:pt x="13431" y="5752"/>
                  </a:lnTo>
                  <a:cubicBezTo>
                    <a:pt x="12824" y="5752"/>
                    <a:pt x="12324" y="6240"/>
                    <a:pt x="12324" y="6847"/>
                  </a:cubicBezTo>
                  <a:lnTo>
                    <a:pt x="9954" y="6847"/>
                  </a:lnTo>
                  <a:lnTo>
                    <a:pt x="9954" y="6275"/>
                  </a:lnTo>
                  <a:lnTo>
                    <a:pt x="10931" y="6275"/>
                  </a:lnTo>
                  <a:cubicBezTo>
                    <a:pt x="11657" y="6275"/>
                    <a:pt x="12252" y="5680"/>
                    <a:pt x="12252" y="4954"/>
                  </a:cubicBezTo>
                  <a:lnTo>
                    <a:pt x="12252" y="3787"/>
                  </a:lnTo>
                  <a:cubicBezTo>
                    <a:pt x="12609" y="3787"/>
                    <a:pt x="12895" y="3489"/>
                    <a:pt x="12895" y="3132"/>
                  </a:cubicBezTo>
                  <a:cubicBezTo>
                    <a:pt x="12895" y="2775"/>
                    <a:pt x="12609" y="2489"/>
                    <a:pt x="12252" y="2489"/>
                  </a:cubicBezTo>
                  <a:lnTo>
                    <a:pt x="12252" y="1918"/>
                  </a:lnTo>
                  <a:lnTo>
                    <a:pt x="12252" y="1632"/>
                  </a:lnTo>
                  <a:lnTo>
                    <a:pt x="12252" y="1310"/>
                  </a:lnTo>
                  <a:cubicBezTo>
                    <a:pt x="12252" y="584"/>
                    <a:pt x="11657" y="1"/>
                    <a:pt x="1093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dk1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78" name="Google Shape;2178;p42"/>
            <p:cNvGrpSpPr/>
            <p:nvPr/>
          </p:nvGrpSpPr>
          <p:grpSpPr>
            <a:xfrm>
              <a:off x="2998275" y="3312850"/>
              <a:ext cx="445925" cy="666775"/>
              <a:chOff x="2998275" y="2808800"/>
              <a:chExt cx="445925" cy="666775"/>
            </a:xfrm>
          </p:grpSpPr>
          <p:sp>
            <p:nvSpPr>
              <p:cNvPr id="2179" name="Google Shape;2179;p42"/>
              <p:cNvSpPr/>
              <p:nvPr/>
            </p:nvSpPr>
            <p:spPr>
              <a:xfrm>
                <a:off x="3213775" y="3237725"/>
                <a:ext cx="14925" cy="9052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3621" extrusionOk="0">
                    <a:moveTo>
                      <a:pt x="298" y="1"/>
                    </a:moveTo>
                    <a:cubicBezTo>
                      <a:pt x="144" y="1"/>
                      <a:pt x="1" y="132"/>
                      <a:pt x="1" y="298"/>
                    </a:cubicBezTo>
                    <a:lnTo>
                      <a:pt x="1" y="3323"/>
                    </a:lnTo>
                    <a:cubicBezTo>
                      <a:pt x="1" y="3489"/>
                      <a:pt x="144" y="3620"/>
                      <a:pt x="298" y="3620"/>
                    </a:cubicBezTo>
                    <a:cubicBezTo>
                      <a:pt x="465" y="3620"/>
                      <a:pt x="596" y="3489"/>
                      <a:pt x="596" y="3323"/>
                    </a:cubicBezTo>
                    <a:lnTo>
                      <a:pt x="596" y="298"/>
                    </a:lnTo>
                    <a:cubicBezTo>
                      <a:pt x="596" y="132"/>
                      <a:pt x="465" y="1"/>
                      <a:pt x="2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0" name="Google Shape;2180;p42"/>
              <p:cNvSpPr/>
              <p:nvPr/>
            </p:nvSpPr>
            <p:spPr>
              <a:xfrm>
                <a:off x="3194725" y="3230300"/>
                <a:ext cx="53025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2121" h="2132" extrusionOk="0">
                    <a:moveTo>
                      <a:pt x="1060" y="0"/>
                    </a:moveTo>
                    <a:cubicBezTo>
                      <a:pt x="477" y="0"/>
                      <a:pt x="1" y="476"/>
                      <a:pt x="1" y="1072"/>
                    </a:cubicBezTo>
                    <a:cubicBezTo>
                      <a:pt x="1" y="1655"/>
                      <a:pt x="477" y="2131"/>
                      <a:pt x="1060" y="2131"/>
                    </a:cubicBezTo>
                    <a:cubicBezTo>
                      <a:pt x="1644" y="2131"/>
                      <a:pt x="2120" y="1655"/>
                      <a:pt x="2120" y="1072"/>
                    </a:cubicBezTo>
                    <a:cubicBezTo>
                      <a:pt x="2120" y="476"/>
                      <a:pt x="1644" y="0"/>
                      <a:pt x="10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1" name="Google Shape;2181;p42"/>
              <p:cNvSpPr/>
              <p:nvPr/>
            </p:nvSpPr>
            <p:spPr>
              <a:xfrm>
                <a:off x="3193550" y="3320775"/>
                <a:ext cx="55675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6192" extrusionOk="0">
                    <a:moveTo>
                      <a:pt x="488" y="1"/>
                    </a:moveTo>
                    <a:cubicBezTo>
                      <a:pt x="214" y="1"/>
                      <a:pt x="0" y="227"/>
                      <a:pt x="0" y="489"/>
                    </a:cubicBezTo>
                    <a:lnTo>
                      <a:pt x="0" y="5704"/>
                    </a:lnTo>
                    <a:cubicBezTo>
                      <a:pt x="0" y="5966"/>
                      <a:pt x="214" y="6192"/>
                      <a:pt x="488" y="6192"/>
                    </a:cubicBezTo>
                    <a:lnTo>
                      <a:pt x="1727" y="6192"/>
                    </a:lnTo>
                    <a:cubicBezTo>
                      <a:pt x="2000" y="6192"/>
                      <a:pt x="2227" y="5966"/>
                      <a:pt x="2227" y="5704"/>
                    </a:cubicBezTo>
                    <a:lnTo>
                      <a:pt x="2227" y="489"/>
                    </a:lnTo>
                    <a:cubicBezTo>
                      <a:pt x="2227" y="227"/>
                      <a:pt x="2000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2" name="Google Shape;2182;p42"/>
              <p:cNvSpPr/>
              <p:nvPr/>
            </p:nvSpPr>
            <p:spPr>
              <a:xfrm>
                <a:off x="3185500" y="3306200"/>
                <a:ext cx="71475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3108" extrusionOk="0">
                    <a:moveTo>
                      <a:pt x="489" y="0"/>
                    </a:moveTo>
                    <a:cubicBezTo>
                      <a:pt x="227" y="0"/>
                      <a:pt x="1" y="214"/>
                      <a:pt x="1" y="488"/>
                    </a:cubicBezTo>
                    <a:lnTo>
                      <a:pt x="1" y="2608"/>
                    </a:lnTo>
                    <a:cubicBezTo>
                      <a:pt x="1" y="2881"/>
                      <a:pt x="227" y="3108"/>
                      <a:pt x="489" y="3108"/>
                    </a:cubicBezTo>
                    <a:lnTo>
                      <a:pt x="2370" y="3108"/>
                    </a:lnTo>
                    <a:cubicBezTo>
                      <a:pt x="2644" y="3108"/>
                      <a:pt x="2858" y="2881"/>
                      <a:pt x="2858" y="2608"/>
                    </a:cubicBezTo>
                    <a:lnTo>
                      <a:pt x="2858" y="488"/>
                    </a:lnTo>
                    <a:cubicBezTo>
                      <a:pt x="2858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3" name="Google Shape;2183;p42"/>
              <p:cNvSpPr/>
              <p:nvPr/>
            </p:nvSpPr>
            <p:spPr>
              <a:xfrm>
                <a:off x="3185500" y="3339825"/>
                <a:ext cx="71475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763" extrusionOk="0">
                    <a:moveTo>
                      <a:pt x="1" y="1"/>
                    </a:moveTo>
                    <a:lnTo>
                      <a:pt x="1" y="1275"/>
                    </a:lnTo>
                    <a:cubicBezTo>
                      <a:pt x="1" y="1536"/>
                      <a:pt x="227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1"/>
                    </a:lnTo>
                    <a:cubicBezTo>
                      <a:pt x="2858" y="274"/>
                      <a:pt x="2644" y="489"/>
                      <a:pt x="2370" y="489"/>
                    </a:cubicBezTo>
                    <a:lnTo>
                      <a:pt x="489" y="489"/>
                    </a:lnTo>
                    <a:cubicBezTo>
                      <a:pt x="227" y="489"/>
                      <a:pt x="1" y="274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4" name="Google Shape;2184;p42"/>
              <p:cNvSpPr/>
              <p:nvPr/>
            </p:nvSpPr>
            <p:spPr>
              <a:xfrm>
                <a:off x="3193550" y="3391325"/>
                <a:ext cx="55675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3370" extrusionOk="0">
                    <a:moveTo>
                      <a:pt x="857" y="0"/>
                    </a:moveTo>
                    <a:cubicBezTo>
                      <a:pt x="798" y="0"/>
                      <a:pt x="738" y="60"/>
                      <a:pt x="738" y="119"/>
                    </a:cubicBezTo>
                    <a:lnTo>
                      <a:pt x="738" y="2620"/>
                    </a:lnTo>
                    <a:lnTo>
                      <a:pt x="488" y="2620"/>
                    </a:lnTo>
                    <a:cubicBezTo>
                      <a:pt x="476" y="2620"/>
                      <a:pt x="476" y="2608"/>
                      <a:pt x="465" y="2608"/>
                    </a:cubicBezTo>
                    <a:lnTo>
                      <a:pt x="465" y="417"/>
                    </a:lnTo>
                    <a:cubicBezTo>
                      <a:pt x="465" y="346"/>
                      <a:pt x="417" y="298"/>
                      <a:pt x="357" y="298"/>
                    </a:cubicBezTo>
                    <a:cubicBezTo>
                      <a:pt x="286" y="298"/>
                      <a:pt x="238" y="346"/>
                      <a:pt x="238" y="417"/>
                    </a:cubicBezTo>
                    <a:lnTo>
                      <a:pt x="238" y="2548"/>
                    </a:lnTo>
                    <a:cubicBezTo>
                      <a:pt x="95" y="2453"/>
                      <a:pt x="0" y="2298"/>
                      <a:pt x="0" y="2132"/>
                    </a:cubicBezTo>
                    <a:lnTo>
                      <a:pt x="0" y="2882"/>
                    </a:lnTo>
                    <a:cubicBezTo>
                      <a:pt x="0" y="3144"/>
                      <a:pt x="214" y="3370"/>
                      <a:pt x="488" y="3370"/>
                    </a:cubicBezTo>
                    <a:lnTo>
                      <a:pt x="1738" y="3370"/>
                    </a:lnTo>
                    <a:cubicBezTo>
                      <a:pt x="2000" y="3370"/>
                      <a:pt x="2227" y="3144"/>
                      <a:pt x="2227" y="2882"/>
                    </a:cubicBezTo>
                    <a:lnTo>
                      <a:pt x="2227" y="2132"/>
                    </a:lnTo>
                    <a:cubicBezTo>
                      <a:pt x="2227" y="2298"/>
                      <a:pt x="2131" y="2453"/>
                      <a:pt x="1989" y="2548"/>
                    </a:cubicBezTo>
                    <a:lnTo>
                      <a:pt x="1989" y="417"/>
                    </a:lnTo>
                    <a:cubicBezTo>
                      <a:pt x="1989" y="346"/>
                      <a:pt x="1941" y="298"/>
                      <a:pt x="1869" y="298"/>
                    </a:cubicBezTo>
                    <a:cubicBezTo>
                      <a:pt x="1810" y="298"/>
                      <a:pt x="1762" y="346"/>
                      <a:pt x="1762" y="417"/>
                    </a:cubicBezTo>
                    <a:lnTo>
                      <a:pt x="1762" y="2608"/>
                    </a:lnTo>
                    <a:cubicBezTo>
                      <a:pt x="1750" y="2608"/>
                      <a:pt x="1738" y="2620"/>
                      <a:pt x="1738" y="2620"/>
                    </a:cubicBezTo>
                    <a:lnTo>
                      <a:pt x="1477" y="2620"/>
                    </a:lnTo>
                    <a:lnTo>
                      <a:pt x="1477" y="119"/>
                    </a:lnTo>
                    <a:cubicBezTo>
                      <a:pt x="1477" y="60"/>
                      <a:pt x="1429" y="0"/>
                      <a:pt x="1369" y="0"/>
                    </a:cubicBezTo>
                    <a:cubicBezTo>
                      <a:pt x="1298" y="0"/>
                      <a:pt x="1250" y="60"/>
                      <a:pt x="1250" y="119"/>
                    </a:cubicBezTo>
                    <a:lnTo>
                      <a:pt x="1250" y="2620"/>
                    </a:lnTo>
                    <a:lnTo>
                      <a:pt x="976" y="2620"/>
                    </a:lnTo>
                    <a:lnTo>
                      <a:pt x="976" y="119"/>
                    </a:lnTo>
                    <a:cubicBezTo>
                      <a:pt x="976" y="60"/>
                      <a:pt x="917" y="0"/>
                      <a:pt x="8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5" name="Google Shape;2185;p42"/>
              <p:cNvSpPr/>
              <p:nvPr/>
            </p:nvSpPr>
            <p:spPr>
              <a:xfrm>
                <a:off x="3122100" y="2871325"/>
                <a:ext cx="32475" cy="32450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8" extrusionOk="0">
                    <a:moveTo>
                      <a:pt x="644" y="0"/>
                    </a:moveTo>
                    <a:cubicBezTo>
                      <a:pt x="286" y="0"/>
                      <a:pt x="1" y="286"/>
                      <a:pt x="1" y="643"/>
                    </a:cubicBezTo>
                    <a:cubicBezTo>
                      <a:pt x="1" y="1000"/>
                      <a:pt x="286" y="1298"/>
                      <a:pt x="644" y="1298"/>
                    </a:cubicBezTo>
                    <a:cubicBezTo>
                      <a:pt x="1001" y="1298"/>
                      <a:pt x="1298" y="1000"/>
                      <a:pt x="1298" y="643"/>
                    </a:cubicBezTo>
                    <a:cubicBezTo>
                      <a:pt x="1298" y="286"/>
                      <a:pt x="1001" y="0"/>
                      <a:pt x="6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6" name="Google Shape;2186;p42"/>
              <p:cNvSpPr/>
              <p:nvPr/>
            </p:nvSpPr>
            <p:spPr>
              <a:xfrm>
                <a:off x="3288200" y="2871325"/>
                <a:ext cx="32475" cy="32450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1298" extrusionOk="0">
                    <a:moveTo>
                      <a:pt x="643" y="0"/>
                    </a:moveTo>
                    <a:cubicBezTo>
                      <a:pt x="286" y="0"/>
                      <a:pt x="0" y="286"/>
                      <a:pt x="0" y="643"/>
                    </a:cubicBezTo>
                    <a:cubicBezTo>
                      <a:pt x="0" y="1000"/>
                      <a:pt x="286" y="1298"/>
                      <a:pt x="643" y="1298"/>
                    </a:cubicBezTo>
                    <a:cubicBezTo>
                      <a:pt x="1012" y="1298"/>
                      <a:pt x="1298" y="1000"/>
                      <a:pt x="1298" y="643"/>
                    </a:cubicBezTo>
                    <a:cubicBezTo>
                      <a:pt x="1298" y="286"/>
                      <a:pt x="1012" y="0"/>
                      <a:pt x="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7" name="Google Shape;2187;p42"/>
              <p:cNvSpPr/>
              <p:nvPr/>
            </p:nvSpPr>
            <p:spPr>
              <a:xfrm>
                <a:off x="3043225" y="3073125"/>
                <a:ext cx="208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6883" extrusionOk="0">
                    <a:moveTo>
                      <a:pt x="417" y="1"/>
                    </a:moveTo>
                    <a:cubicBezTo>
                      <a:pt x="179" y="1"/>
                      <a:pt x="1" y="191"/>
                      <a:pt x="1" y="417"/>
                    </a:cubicBezTo>
                    <a:lnTo>
                      <a:pt x="1" y="6466"/>
                    </a:lnTo>
                    <a:cubicBezTo>
                      <a:pt x="1" y="6692"/>
                      <a:pt x="179" y="6882"/>
                      <a:pt x="417" y="6882"/>
                    </a:cubicBezTo>
                    <a:cubicBezTo>
                      <a:pt x="643" y="6882"/>
                      <a:pt x="834" y="6692"/>
                      <a:pt x="834" y="6466"/>
                    </a:cubicBezTo>
                    <a:lnTo>
                      <a:pt x="834" y="417"/>
                    </a:lnTo>
                    <a:cubicBezTo>
                      <a:pt x="834" y="191"/>
                      <a:pt x="643" y="1"/>
                      <a:pt x="4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8" name="Google Shape;2188;p42"/>
              <p:cNvSpPr/>
              <p:nvPr/>
            </p:nvSpPr>
            <p:spPr>
              <a:xfrm>
                <a:off x="3378675" y="3073125"/>
                <a:ext cx="20875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835" h="6883" extrusionOk="0">
                    <a:moveTo>
                      <a:pt x="418" y="1"/>
                    </a:moveTo>
                    <a:cubicBezTo>
                      <a:pt x="179" y="1"/>
                      <a:pt x="1" y="191"/>
                      <a:pt x="1" y="417"/>
                    </a:cubicBezTo>
                    <a:lnTo>
                      <a:pt x="1" y="6466"/>
                    </a:lnTo>
                    <a:cubicBezTo>
                      <a:pt x="1" y="6692"/>
                      <a:pt x="179" y="6882"/>
                      <a:pt x="418" y="6882"/>
                    </a:cubicBezTo>
                    <a:cubicBezTo>
                      <a:pt x="644" y="6882"/>
                      <a:pt x="834" y="6692"/>
                      <a:pt x="834" y="6466"/>
                    </a:cubicBezTo>
                    <a:lnTo>
                      <a:pt x="834" y="417"/>
                    </a:lnTo>
                    <a:cubicBezTo>
                      <a:pt x="834" y="191"/>
                      <a:pt x="644" y="1"/>
                      <a:pt x="4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9" name="Google Shape;2189;p42"/>
              <p:cNvSpPr/>
              <p:nvPr/>
            </p:nvSpPr>
            <p:spPr>
              <a:xfrm>
                <a:off x="3081025" y="2952575"/>
                <a:ext cx="55100" cy="5540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216" extrusionOk="0">
                    <a:moveTo>
                      <a:pt x="1108" y="596"/>
                    </a:moveTo>
                    <a:cubicBezTo>
                      <a:pt x="1382" y="596"/>
                      <a:pt x="1608" y="834"/>
                      <a:pt x="1608" y="1108"/>
                    </a:cubicBezTo>
                    <a:cubicBezTo>
                      <a:pt x="1608" y="1394"/>
                      <a:pt x="1382" y="1620"/>
                      <a:pt x="1108" y="1620"/>
                    </a:cubicBezTo>
                    <a:cubicBezTo>
                      <a:pt x="822" y="1620"/>
                      <a:pt x="596" y="1394"/>
                      <a:pt x="596" y="1108"/>
                    </a:cubicBezTo>
                    <a:cubicBezTo>
                      <a:pt x="596" y="834"/>
                      <a:pt x="822" y="596"/>
                      <a:pt x="1108" y="596"/>
                    </a:cubicBezTo>
                    <a:close/>
                    <a:moveTo>
                      <a:pt x="1108" y="1"/>
                    </a:moveTo>
                    <a:cubicBezTo>
                      <a:pt x="489" y="1"/>
                      <a:pt x="1" y="501"/>
                      <a:pt x="1" y="1108"/>
                    </a:cubicBezTo>
                    <a:cubicBezTo>
                      <a:pt x="1" y="1715"/>
                      <a:pt x="489" y="2215"/>
                      <a:pt x="1108" y="2215"/>
                    </a:cubicBezTo>
                    <a:cubicBezTo>
                      <a:pt x="1715" y="2215"/>
                      <a:pt x="2203" y="1715"/>
                      <a:pt x="2203" y="1108"/>
                    </a:cubicBezTo>
                    <a:cubicBezTo>
                      <a:pt x="2203" y="501"/>
                      <a:pt x="1715" y="1"/>
                      <a:pt x="1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0" name="Google Shape;2190;p42"/>
              <p:cNvSpPr/>
              <p:nvPr/>
            </p:nvSpPr>
            <p:spPr>
              <a:xfrm>
                <a:off x="3306350" y="2952575"/>
                <a:ext cx="55400" cy="554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2216" extrusionOk="0">
                    <a:moveTo>
                      <a:pt x="1108" y="596"/>
                    </a:moveTo>
                    <a:cubicBezTo>
                      <a:pt x="1394" y="596"/>
                      <a:pt x="1620" y="834"/>
                      <a:pt x="1620" y="1108"/>
                    </a:cubicBezTo>
                    <a:cubicBezTo>
                      <a:pt x="1620" y="1394"/>
                      <a:pt x="1394" y="1620"/>
                      <a:pt x="1108" y="1620"/>
                    </a:cubicBezTo>
                    <a:cubicBezTo>
                      <a:pt x="822" y="1620"/>
                      <a:pt x="596" y="1394"/>
                      <a:pt x="596" y="1108"/>
                    </a:cubicBezTo>
                    <a:cubicBezTo>
                      <a:pt x="596" y="834"/>
                      <a:pt x="822" y="596"/>
                      <a:pt x="1108" y="596"/>
                    </a:cubicBezTo>
                    <a:close/>
                    <a:moveTo>
                      <a:pt x="1108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15"/>
                      <a:pt x="501" y="2215"/>
                      <a:pt x="1108" y="2215"/>
                    </a:cubicBezTo>
                    <a:cubicBezTo>
                      <a:pt x="1715" y="2215"/>
                      <a:pt x="2215" y="1715"/>
                      <a:pt x="2215" y="1108"/>
                    </a:cubicBezTo>
                    <a:cubicBezTo>
                      <a:pt x="2215" y="501"/>
                      <a:pt x="1715" y="1"/>
                      <a:pt x="11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1" name="Google Shape;2191;p42"/>
              <p:cNvSpPr/>
              <p:nvPr/>
            </p:nvSpPr>
            <p:spPr>
              <a:xfrm>
                <a:off x="3017325" y="2933225"/>
                <a:ext cx="72650" cy="2441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9764" extrusionOk="0">
                    <a:moveTo>
                      <a:pt x="1322" y="1"/>
                    </a:moveTo>
                    <a:cubicBezTo>
                      <a:pt x="596" y="1"/>
                      <a:pt x="1" y="596"/>
                      <a:pt x="1" y="1322"/>
                    </a:cubicBezTo>
                    <a:lnTo>
                      <a:pt x="1" y="8442"/>
                    </a:lnTo>
                    <a:cubicBezTo>
                      <a:pt x="1" y="9180"/>
                      <a:pt x="596" y="9764"/>
                      <a:pt x="1322" y="9764"/>
                    </a:cubicBezTo>
                    <a:lnTo>
                      <a:pt x="1584" y="9764"/>
                    </a:lnTo>
                    <a:cubicBezTo>
                      <a:pt x="2310" y="9764"/>
                      <a:pt x="2906" y="9180"/>
                      <a:pt x="2906" y="8442"/>
                    </a:cubicBezTo>
                    <a:lnTo>
                      <a:pt x="2906" y="1322"/>
                    </a:lnTo>
                    <a:cubicBezTo>
                      <a:pt x="2906" y="584"/>
                      <a:pt x="2310" y="1"/>
                      <a:pt x="15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2" name="Google Shape;2192;p42"/>
              <p:cNvSpPr/>
              <p:nvPr/>
            </p:nvSpPr>
            <p:spPr>
              <a:xfrm>
                <a:off x="3352800" y="2933225"/>
                <a:ext cx="72650" cy="244100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9764" extrusionOk="0">
                    <a:moveTo>
                      <a:pt x="1322" y="1"/>
                    </a:moveTo>
                    <a:cubicBezTo>
                      <a:pt x="595" y="1"/>
                      <a:pt x="0" y="596"/>
                      <a:pt x="0" y="1322"/>
                    </a:cubicBezTo>
                    <a:lnTo>
                      <a:pt x="0" y="8442"/>
                    </a:lnTo>
                    <a:cubicBezTo>
                      <a:pt x="0" y="9180"/>
                      <a:pt x="595" y="9764"/>
                      <a:pt x="1322" y="9764"/>
                    </a:cubicBezTo>
                    <a:lnTo>
                      <a:pt x="1584" y="9764"/>
                    </a:lnTo>
                    <a:cubicBezTo>
                      <a:pt x="2310" y="9764"/>
                      <a:pt x="2905" y="9180"/>
                      <a:pt x="2905" y="8442"/>
                    </a:cubicBezTo>
                    <a:lnTo>
                      <a:pt x="2905" y="1322"/>
                    </a:lnTo>
                    <a:cubicBezTo>
                      <a:pt x="2905" y="584"/>
                      <a:pt x="2310" y="1"/>
                      <a:pt x="15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3" name="Google Shape;2193;p42"/>
              <p:cNvSpPr/>
              <p:nvPr/>
            </p:nvSpPr>
            <p:spPr>
              <a:xfrm>
                <a:off x="3053650" y="2980250"/>
                <a:ext cx="335475" cy="99450"/>
              </a:xfrm>
              <a:custGeom>
                <a:avLst/>
                <a:gdLst/>
                <a:ahLst/>
                <a:cxnLst/>
                <a:rect l="l" t="t" r="r" b="b"/>
                <a:pathLst>
                  <a:path w="13419" h="3978" extrusionOk="0">
                    <a:moveTo>
                      <a:pt x="1322" y="1"/>
                    </a:moveTo>
                    <a:cubicBezTo>
                      <a:pt x="596" y="1"/>
                      <a:pt x="0" y="596"/>
                      <a:pt x="0" y="1322"/>
                    </a:cubicBezTo>
                    <a:lnTo>
                      <a:pt x="0" y="2656"/>
                    </a:lnTo>
                    <a:cubicBezTo>
                      <a:pt x="0" y="3382"/>
                      <a:pt x="596" y="3978"/>
                      <a:pt x="1322" y="3978"/>
                    </a:cubicBezTo>
                    <a:lnTo>
                      <a:pt x="12085" y="3978"/>
                    </a:lnTo>
                    <a:cubicBezTo>
                      <a:pt x="12823" y="3978"/>
                      <a:pt x="13419" y="3382"/>
                      <a:pt x="13419" y="2656"/>
                    </a:cubicBezTo>
                    <a:lnTo>
                      <a:pt x="13419" y="1322"/>
                    </a:lnTo>
                    <a:cubicBezTo>
                      <a:pt x="13419" y="596"/>
                      <a:pt x="12823" y="1"/>
                      <a:pt x="1208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4" name="Google Shape;2194;p42"/>
              <p:cNvSpPr/>
              <p:nvPr/>
            </p:nvSpPr>
            <p:spPr>
              <a:xfrm>
                <a:off x="3108700" y="3079675"/>
                <a:ext cx="225350" cy="99450"/>
              </a:xfrm>
              <a:custGeom>
                <a:avLst/>
                <a:gdLst/>
                <a:ahLst/>
                <a:cxnLst/>
                <a:rect l="l" t="t" r="r" b="b"/>
                <a:pathLst>
                  <a:path w="9014" h="3978" extrusionOk="0">
                    <a:moveTo>
                      <a:pt x="1334" y="1"/>
                    </a:moveTo>
                    <a:cubicBezTo>
                      <a:pt x="596" y="1"/>
                      <a:pt x="1" y="596"/>
                      <a:pt x="1" y="1322"/>
                    </a:cubicBezTo>
                    <a:lnTo>
                      <a:pt x="1" y="2656"/>
                    </a:lnTo>
                    <a:cubicBezTo>
                      <a:pt x="1" y="3382"/>
                      <a:pt x="596" y="3977"/>
                      <a:pt x="1334" y="3977"/>
                    </a:cubicBezTo>
                    <a:lnTo>
                      <a:pt x="7680" y="3977"/>
                    </a:lnTo>
                    <a:cubicBezTo>
                      <a:pt x="8407" y="3977"/>
                      <a:pt x="9014" y="3382"/>
                      <a:pt x="9014" y="2656"/>
                    </a:cubicBezTo>
                    <a:lnTo>
                      <a:pt x="9014" y="1322"/>
                    </a:lnTo>
                    <a:cubicBezTo>
                      <a:pt x="9014" y="596"/>
                      <a:pt x="8407" y="1"/>
                      <a:pt x="76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5" name="Google Shape;2195;p42"/>
              <p:cNvSpPr/>
              <p:nvPr/>
            </p:nvSpPr>
            <p:spPr>
              <a:xfrm>
                <a:off x="3053650" y="3030275"/>
                <a:ext cx="335475" cy="97650"/>
              </a:xfrm>
              <a:custGeom>
                <a:avLst/>
                <a:gdLst/>
                <a:ahLst/>
                <a:cxnLst/>
                <a:rect l="l" t="t" r="r" b="b"/>
                <a:pathLst>
                  <a:path w="13419" h="3906" extrusionOk="0">
                    <a:moveTo>
                      <a:pt x="0" y="0"/>
                    </a:moveTo>
                    <a:lnTo>
                      <a:pt x="0" y="1334"/>
                    </a:lnTo>
                    <a:cubicBezTo>
                      <a:pt x="0" y="2750"/>
                      <a:pt x="1143" y="3905"/>
                      <a:pt x="2560" y="3905"/>
                    </a:cubicBezTo>
                    <a:lnTo>
                      <a:pt x="10847" y="3905"/>
                    </a:lnTo>
                    <a:cubicBezTo>
                      <a:pt x="12264" y="3905"/>
                      <a:pt x="13419" y="2750"/>
                      <a:pt x="13419" y="1334"/>
                    </a:cubicBezTo>
                    <a:lnTo>
                      <a:pt x="1341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6" name="Google Shape;2196;p42"/>
              <p:cNvSpPr/>
              <p:nvPr/>
            </p:nvSpPr>
            <p:spPr>
              <a:xfrm>
                <a:off x="3181050" y="2980250"/>
                <a:ext cx="806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1501" extrusionOk="0">
                    <a:moveTo>
                      <a:pt x="0" y="1"/>
                    </a:moveTo>
                    <a:lnTo>
                      <a:pt x="0" y="179"/>
                    </a:lnTo>
                    <a:cubicBezTo>
                      <a:pt x="0" y="906"/>
                      <a:pt x="584" y="1501"/>
                      <a:pt x="1322" y="1501"/>
                    </a:cubicBezTo>
                    <a:lnTo>
                      <a:pt x="1905" y="1501"/>
                    </a:lnTo>
                    <a:cubicBezTo>
                      <a:pt x="2631" y="1501"/>
                      <a:pt x="3227" y="906"/>
                      <a:pt x="3227" y="179"/>
                    </a:cubicBezTo>
                    <a:lnTo>
                      <a:pt x="322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7" name="Google Shape;2197;p42"/>
              <p:cNvSpPr/>
              <p:nvPr/>
            </p:nvSpPr>
            <p:spPr>
              <a:xfrm>
                <a:off x="3195625" y="2924600"/>
                <a:ext cx="51525" cy="83375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3335" extrusionOk="0">
                    <a:moveTo>
                      <a:pt x="1024" y="0"/>
                    </a:moveTo>
                    <a:cubicBezTo>
                      <a:pt x="453" y="0"/>
                      <a:pt x="1" y="465"/>
                      <a:pt x="1" y="1036"/>
                    </a:cubicBezTo>
                    <a:lnTo>
                      <a:pt x="1" y="2310"/>
                    </a:lnTo>
                    <a:cubicBezTo>
                      <a:pt x="1" y="2882"/>
                      <a:pt x="453" y="3334"/>
                      <a:pt x="1024" y="3334"/>
                    </a:cubicBezTo>
                    <a:cubicBezTo>
                      <a:pt x="1596" y="3334"/>
                      <a:pt x="2060" y="2882"/>
                      <a:pt x="2060" y="2310"/>
                    </a:cubicBezTo>
                    <a:lnTo>
                      <a:pt x="2060" y="1036"/>
                    </a:lnTo>
                    <a:cubicBezTo>
                      <a:pt x="2060" y="465"/>
                      <a:pt x="1596" y="0"/>
                      <a:pt x="10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8" name="Google Shape;2198;p42"/>
              <p:cNvSpPr/>
              <p:nvPr/>
            </p:nvSpPr>
            <p:spPr>
              <a:xfrm>
                <a:off x="3138175" y="2809100"/>
                <a:ext cx="166125" cy="1569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6276" extrusionOk="0">
                    <a:moveTo>
                      <a:pt x="1322" y="1"/>
                    </a:moveTo>
                    <a:cubicBezTo>
                      <a:pt x="596" y="1"/>
                      <a:pt x="1" y="584"/>
                      <a:pt x="1" y="1310"/>
                    </a:cubicBezTo>
                    <a:lnTo>
                      <a:pt x="1" y="4954"/>
                    </a:lnTo>
                    <a:cubicBezTo>
                      <a:pt x="1" y="5680"/>
                      <a:pt x="596" y="6275"/>
                      <a:pt x="1322" y="6275"/>
                    </a:cubicBezTo>
                    <a:lnTo>
                      <a:pt x="5323" y="6275"/>
                    </a:lnTo>
                    <a:cubicBezTo>
                      <a:pt x="6061" y="6275"/>
                      <a:pt x="6644" y="5680"/>
                      <a:pt x="6644" y="4954"/>
                    </a:cubicBezTo>
                    <a:lnTo>
                      <a:pt x="6644" y="1310"/>
                    </a:lnTo>
                    <a:cubicBezTo>
                      <a:pt x="6644" y="584"/>
                      <a:pt x="6061" y="1"/>
                      <a:pt x="53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9" name="Google Shape;2199;p42"/>
              <p:cNvSpPr/>
              <p:nvPr/>
            </p:nvSpPr>
            <p:spPr>
              <a:xfrm>
                <a:off x="2998575" y="2874000"/>
                <a:ext cx="110150" cy="135750"/>
              </a:xfrm>
              <a:custGeom>
                <a:avLst/>
                <a:gdLst/>
                <a:ahLst/>
                <a:cxnLst/>
                <a:rect l="l" t="t" r="r" b="b"/>
                <a:pathLst>
                  <a:path w="4406" h="5430" extrusionOk="0">
                    <a:moveTo>
                      <a:pt x="1322" y="0"/>
                    </a:moveTo>
                    <a:cubicBezTo>
                      <a:pt x="596" y="0"/>
                      <a:pt x="1" y="596"/>
                      <a:pt x="1" y="1322"/>
                    </a:cubicBezTo>
                    <a:lnTo>
                      <a:pt x="1" y="4108"/>
                    </a:lnTo>
                    <a:cubicBezTo>
                      <a:pt x="1" y="4846"/>
                      <a:pt x="596" y="5430"/>
                      <a:pt x="1322" y="5430"/>
                    </a:cubicBezTo>
                    <a:lnTo>
                      <a:pt x="3084" y="5430"/>
                    </a:lnTo>
                    <a:cubicBezTo>
                      <a:pt x="3811" y="5430"/>
                      <a:pt x="4406" y="4846"/>
                      <a:pt x="4406" y="4108"/>
                    </a:cubicBezTo>
                    <a:lnTo>
                      <a:pt x="4406" y="1322"/>
                    </a:lnTo>
                    <a:cubicBezTo>
                      <a:pt x="4406" y="584"/>
                      <a:pt x="3811" y="0"/>
                      <a:pt x="30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0" name="Google Shape;2200;p42"/>
              <p:cNvSpPr/>
              <p:nvPr/>
            </p:nvSpPr>
            <p:spPr>
              <a:xfrm>
                <a:off x="3334025" y="2874000"/>
                <a:ext cx="110175" cy="135750"/>
              </a:xfrm>
              <a:custGeom>
                <a:avLst/>
                <a:gdLst/>
                <a:ahLst/>
                <a:cxnLst/>
                <a:rect l="l" t="t" r="r" b="b"/>
                <a:pathLst>
                  <a:path w="4407" h="5430" extrusionOk="0">
                    <a:moveTo>
                      <a:pt x="1323" y="0"/>
                    </a:moveTo>
                    <a:cubicBezTo>
                      <a:pt x="596" y="0"/>
                      <a:pt x="1" y="596"/>
                      <a:pt x="1" y="1322"/>
                    </a:cubicBezTo>
                    <a:lnTo>
                      <a:pt x="1" y="4108"/>
                    </a:lnTo>
                    <a:cubicBezTo>
                      <a:pt x="1" y="4846"/>
                      <a:pt x="596" y="5430"/>
                      <a:pt x="1323" y="5430"/>
                    </a:cubicBezTo>
                    <a:lnTo>
                      <a:pt x="3085" y="5430"/>
                    </a:lnTo>
                    <a:cubicBezTo>
                      <a:pt x="3811" y="5430"/>
                      <a:pt x="4406" y="4846"/>
                      <a:pt x="4406" y="4108"/>
                    </a:cubicBezTo>
                    <a:lnTo>
                      <a:pt x="4406" y="1322"/>
                    </a:lnTo>
                    <a:cubicBezTo>
                      <a:pt x="4406" y="584"/>
                      <a:pt x="3811" y="0"/>
                      <a:pt x="30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1" name="Google Shape;2201;p42"/>
              <p:cNvSpPr/>
              <p:nvPr/>
            </p:nvSpPr>
            <p:spPr>
              <a:xfrm>
                <a:off x="3334025" y="2924600"/>
                <a:ext cx="1101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4407" h="1049" extrusionOk="0">
                    <a:moveTo>
                      <a:pt x="1" y="0"/>
                    </a:moveTo>
                    <a:lnTo>
                      <a:pt x="1" y="1048"/>
                    </a:lnTo>
                    <a:lnTo>
                      <a:pt x="4406" y="1048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2" name="Google Shape;2202;p42"/>
              <p:cNvSpPr/>
              <p:nvPr/>
            </p:nvSpPr>
            <p:spPr>
              <a:xfrm>
                <a:off x="2998575" y="2924600"/>
                <a:ext cx="109850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1049" extrusionOk="0">
                    <a:moveTo>
                      <a:pt x="1" y="0"/>
                    </a:moveTo>
                    <a:lnTo>
                      <a:pt x="1" y="1048"/>
                    </a:lnTo>
                    <a:lnTo>
                      <a:pt x="4394" y="1048"/>
                    </a:lnTo>
                    <a:lnTo>
                      <a:pt x="439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3" name="Google Shape;2203;p42"/>
              <p:cNvSpPr/>
              <p:nvPr/>
            </p:nvSpPr>
            <p:spPr>
              <a:xfrm>
                <a:off x="2998275" y="3224925"/>
                <a:ext cx="110450" cy="55400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2216" extrusionOk="0">
                    <a:moveTo>
                      <a:pt x="2215" y="1"/>
                    </a:moveTo>
                    <a:cubicBezTo>
                      <a:pt x="989" y="1"/>
                      <a:pt x="1" y="989"/>
                      <a:pt x="1" y="2215"/>
                    </a:cubicBezTo>
                    <a:lnTo>
                      <a:pt x="894" y="2215"/>
                    </a:lnTo>
                    <a:cubicBezTo>
                      <a:pt x="894" y="1489"/>
                      <a:pt x="1489" y="894"/>
                      <a:pt x="2215" y="894"/>
                    </a:cubicBezTo>
                    <a:cubicBezTo>
                      <a:pt x="2942" y="894"/>
                      <a:pt x="3537" y="1477"/>
                      <a:pt x="3537" y="2215"/>
                    </a:cubicBezTo>
                    <a:lnTo>
                      <a:pt x="4418" y="2215"/>
                    </a:lnTo>
                    <a:cubicBezTo>
                      <a:pt x="4418" y="989"/>
                      <a:pt x="3430" y="1"/>
                      <a:pt x="2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4" name="Google Shape;2204;p42"/>
              <p:cNvSpPr/>
              <p:nvPr/>
            </p:nvSpPr>
            <p:spPr>
              <a:xfrm>
                <a:off x="3333750" y="3224925"/>
                <a:ext cx="110450" cy="55400"/>
              </a:xfrm>
              <a:custGeom>
                <a:avLst/>
                <a:gdLst/>
                <a:ahLst/>
                <a:cxnLst/>
                <a:rect l="l" t="t" r="r" b="b"/>
                <a:pathLst>
                  <a:path w="4418" h="2216" extrusionOk="0">
                    <a:moveTo>
                      <a:pt x="2215" y="1"/>
                    </a:moveTo>
                    <a:cubicBezTo>
                      <a:pt x="988" y="1"/>
                      <a:pt x="0" y="989"/>
                      <a:pt x="0" y="2215"/>
                    </a:cubicBezTo>
                    <a:lnTo>
                      <a:pt x="893" y="2215"/>
                    </a:lnTo>
                    <a:cubicBezTo>
                      <a:pt x="893" y="1489"/>
                      <a:pt x="1488" y="894"/>
                      <a:pt x="2215" y="894"/>
                    </a:cubicBezTo>
                    <a:cubicBezTo>
                      <a:pt x="2941" y="894"/>
                      <a:pt x="3536" y="1477"/>
                      <a:pt x="3536" y="2215"/>
                    </a:cubicBezTo>
                    <a:lnTo>
                      <a:pt x="4417" y="2215"/>
                    </a:lnTo>
                    <a:cubicBezTo>
                      <a:pt x="4417" y="989"/>
                      <a:pt x="3429" y="1"/>
                      <a:pt x="22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5" name="Google Shape;2205;p42"/>
              <p:cNvSpPr/>
              <p:nvPr/>
            </p:nvSpPr>
            <p:spPr>
              <a:xfrm>
                <a:off x="3165275" y="3140400"/>
                <a:ext cx="112225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4144" extrusionOk="0">
                    <a:moveTo>
                      <a:pt x="1322" y="0"/>
                    </a:moveTo>
                    <a:cubicBezTo>
                      <a:pt x="583" y="0"/>
                      <a:pt x="0" y="584"/>
                      <a:pt x="0" y="1322"/>
                    </a:cubicBezTo>
                    <a:lnTo>
                      <a:pt x="0" y="2822"/>
                    </a:lnTo>
                    <a:cubicBezTo>
                      <a:pt x="0" y="3548"/>
                      <a:pt x="583" y="4144"/>
                      <a:pt x="1322" y="4144"/>
                    </a:cubicBezTo>
                    <a:lnTo>
                      <a:pt x="3167" y="4144"/>
                    </a:lnTo>
                    <a:cubicBezTo>
                      <a:pt x="3893" y="4144"/>
                      <a:pt x="4489" y="3548"/>
                      <a:pt x="4489" y="2822"/>
                    </a:cubicBezTo>
                    <a:lnTo>
                      <a:pt x="4489" y="1322"/>
                    </a:lnTo>
                    <a:cubicBezTo>
                      <a:pt x="4489" y="584"/>
                      <a:pt x="3893" y="0"/>
                      <a:pt x="316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6" name="Google Shape;2206;p42"/>
              <p:cNvSpPr/>
              <p:nvPr/>
            </p:nvSpPr>
            <p:spPr>
              <a:xfrm>
                <a:off x="3128050" y="3202900"/>
                <a:ext cx="186375" cy="54200"/>
              </a:xfrm>
              <a:custGeom>
                <a:avLst/>
                <a:gdLst/>
                <a:ahLst/>
                <a:cxnLst/>
                <a:rect l="l" t="t" r="r" b="b"/>
                <a:pathLst>
                  <a:path w="7455" h="2168" extrusionOk="0">
                    <a:moveTo>
                      <a:pt x="1430" y="1"/>
                    </a:moveTo>
                    <a:cubicBezTo>
                      <a:pt x="644" y="1"/>
                      <a:pt x="1" y="632"/>
                      <a:pt x="1" y="1418"/>
                    </a:cubicBezTo>
                    <a:lnTo>
                      <a:pt x="1" y="2168"/>
                    </a:lnTo>
                    <a:lnTo>
                      <a:pt x="7454" y="2168"/>
                    </a:lnTo>
                    <a:lnTo>
                      <a:pt x="7454" y="1418"/>
                    </a:lnTo>
                    <a:cubicBezTo>
                      <a:pt x="7454" y="632"/>
                      <a:pt x="6811" y="1"/>
                      <a:pt x="60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7" name="Google Shape;2207;p42"/>
              <p:cNvSpPr/>
              <p:nvPr/>
            </p:nvSpPr>
            <p:spPr>
              <a:xfrm>
                <a:off x="3128350" y="3230875"/>
                <a:ext cx="18607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443" h="1049" extrusionOk="0">
                    <a:moveTo>
                      <a:pt x="25" y="1"/>
                    </a:moveTo>
                    <a:cubicBezTo>
                      <a:pt x="13" y="96"/>
                      <a:pt x="1" y="203"/>
                      <a:pt x="1" y="299"/>
                    </a:cubicBezTo>
                    <a:lnTo>
                      <a:pt x="1" y="1049"/>
                    </a:lnTo>
                    <a:lnTo>
                      <a:pt x="7442" y="1049"/>
                    </a:lnTo>
                    <a:lnTo>
                      <a:pt x="7442" y="299"/>
                    </a:lnTo>
                    <a:cubicBezTo>
                      <a:pt x="7442" y="203"/>
                      <a:pt x="7430" y="96"/>
                      <a:pt x="740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8" name="Google Shape;2208;p42"/>
              <p:cNvSpPr/>
              <p:nvPr/>
            </p:nvSpPr>
            <p:spPr>
              <a:xfrm>
                <a:off x="3132225" y="3212725"/>
                <a:ext cx="178325" cy="9250"/>
              </a:xfrm>
              <a:custGeom>
                <a:avLst/>
                <a:gdLst/>
                <a:ahLst/>
                <a:cxnLst/>
                <a:rect l="l" t="t" r="r" b="b"/>
                <a:pathLst>
                  <a:path w="7133" h="370" extrusionOk="0">
                    <a:moveTo>
                      <a:pt x="286" y="1"/>
                    </a:moveTo>
                    <a:cubicBezTo>
                      <a:pt x="167" y="108"/>
                      <a:pt x="72" y="239"/>
                      <a:pt x="0" y="370"/>
                    </a:cubicBezTo>
                    <a:lnTo>
                      <a:pt x="7132" y="370"/>
                    </a:lnTo>
                    <a:cubicBezTo>
                      <a:pt x="7049" y="239"/>
                      <a:pt x="6954" y="108"/>
                      <a:pt x="684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09" name="Google Shape;2209;p42"/>
              <p:cNvSpPr/>
              <p:nvPr/>
            </p:nvSpPr>
            <p:spPr>
              <a:xfrm>
                <a:off x="3088775" y="304277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500" y="0"/>
                    </a:moveTo>
                    <a:cubicBezTo>
                      <a:pt x="214" y="0"/>
                      <a:pt x="0" y="226"/>
                      <a:pt x="0" y="500"/>
                    </a:cubicBezTo>
                    <a:cubicBezTo>
                      <a:pt x="0" y="774"/>
                      <a:pt x="214" y="1000"/>
                      <a:pt x="500" y="1000"/>
                    </a:cubicBezTo>
                    <a:cubicBezTo>
                      <a:pt x="774" y="1000"/>
                      <a:pt x="1000" y="774"/>
                      <a:pt x="1000" y="500"/>
                    </a:cubicBezTo>
                    <a:cubicBezTo>
                      <a:pt x="1000" y="226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0" name="Google Shape;2210;p42"/>
              <p:cNvSpPr/>
              <p:nvPr/>
            </p:nvSpPr>
            <p:spPr>
              <a:xfrm>
                <a:off x="3136700" y="304277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500" y="0"/>
                    </a:moveTo>
                    <a:cubicBezTo>
                      <a:pt x="226" y="0"/>
                      <a:pt x="0" y="226"/>
                      <a:pt x="0" y="500"/>
                    </a:cubicBezTo>
                    <a:cubicBezTo>
                      <a:pt x="0" y="774"/>
                      <a:pt x="226" y="1000"/>
                      <a:pt x="500" y="1000"/>
                    </a:cubicBezTo>
                    <a:cubicBezTo>
                      <a:pt x="774" y="1000"/>
                      <a:pt x="1000" y="774"/>
                      <a:pt x="1000" y="500"/>
                    </a:cubicBezTo>
                    <a:cubicBezTo>
                      <a:pt x="1000" y="226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1" name="Google Shape;2211;p42"/>
              <p:cNvSpPr/>
              <p:nvPr/>
            </p:nvSpPr>
            <p:spPr>
              <a:xfrm>
                <a:off x="3184600" y="3042775"/>
                <a:ext cx="253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513" y="0"/>
                    </a:moveTo>
                    <a:cubicBezTo>
                      <a:pt x="227" y="0"/>
                      <a:pt x="1" y="226"/>
                      <a:pt x="1" y="500"/>
                    </a:cubicBezTo>
                    <a:cubicBezTo>
                      <a:pt x="1" y="774"/>
                      <a:pt x="227" y="1000"/>
                      <a:pt x="513" y="1000"/>
                    </a:cubicBezTo>
                    <a:cubicBezTo>
                      <a:pt x="787" y="1000"/>
                      <a:pt x="1013" y="774"/>
                      <a:pt x="1013" y="500"/>
                    </a:cubicBezTo>
                    <a:cubicBezTo>
                      <a:pt x="1013" y="226"/>
                      <a:pt x="787" y="0"/>
                      <a:pt x="51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2" name="Google Shape;2212;p42"/>
              <p:cNvSpPr/>
              <p:nvPr/>
            </p:nvSpPr>
            <p:spPr>
              <a:xfrm>
                <a:off x="3232825" y="304277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501" y="0"/>
                    </a:moveTo>
                    <a:cubicBezTo>
                      <a:pt x="227" y="0"/>
                      <a:pt x="1" y="226"/>
                      <a:pt x="1" y="500"/>
                    </a:cubicBezTo>
                    <a:cubicBezTo>
                      <a:pt x="1" y="774"/>
                      <a:pt x="227" y="1000"/>
                      <a:pt x="501" y="1000"/>
                    </a:cubicBezTo>
                    <a:cubicBezTo>
                      <a:pt x="775" y="1000"/>
                      <a:pt x="1001" y="774"/>
                      <a:pt x="1001" y="500"/>
                    </a:cubicBezTo>
                    <a:cubicBezTo>
                      <a:pt x="1001" y="226"/>
                      <a:pt x="775" y="0"/>
                      <a:pt x="5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3" name="Google Shape;2213;p42"/>
              <p:cNvSpPr/>
              <p:nvPr/>
            </p:nvSpPr>
            <p:spPr>
              <a:xfrm>
                <a:off x="3281050" y="304277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501" y="0"/>
                    </a:moveTo>
                    <a:cubicBezTo>
                      <a:pt x="215" y="0"/>
                      <a:pt x="1" y="226"/>
                      <a:pt x="1" y="500"/>
                    </a:cubicBezTo>
                    <a:cubicBezTo>
                      <a:pt x="1" y="774"/>
                      <a:pt x="215" y="1000"/>
                      <a:pt x="501" y="1000"/>
                    </a:cubicBezTo>
                    <a:cubicBezTo>
                      <a:pt x="775" y="1000"/>
                      <a:pt x="1001" y="774"/>
                      <a:pt x="1001" y="500"/>
                    </a:cubicBezTo>
                    <a:cubicBezTo>
                      <a:pt x="1001" y="226"/>
                      <a:pt x="775" y="0"/>
                      <a:pt x="5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4" name="Google Shape;2214;p42"/>
              <p:cNvSpPr/>
              <p:nvPr/>
            </p:nvSpPr>
            <p:spPr>
              <a:xfrm>
                <a:off x="3328975" y="304277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501" y="0"/>
                    </a:moveTo>
                    <a:cubicBezTo>
                      <a:pt x="227" y="0"/>
                      <a:pt x="1" y="226"/>
                      <a:pt x="1" y="500"/>
                    </a:cubicBezTo>
                    <a:cubicBezTo>
                      <a:pt x="1" y="774"/>
                      <a:pt x="227" y="1000"/>
                      <a:pt x="501" y="1000"/>
                    </a:cubicBezTo>
                    <a:cubicBezTo>
                      <a:pt x="774" y="1000"/>
                      <a:pt x="1001" y="774"/>
                      <a:pt x="1001" y="500"/>
                    </a:cubicBezTo>
                    <a:cubicBezTo>
                      <a:pt x="1001" y="226"/>
                      <a:pt x="774" y="0"/>
                      <a:pt x="5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5" name="Google Shape;2215;p42"/>
              <p:cNvSpPr/>
              <p:nvPr/>
            </p:nvSpPr>
            <p:spPr>
              <a:xfrm>
                <a:off x="3153050" y="2868625"/>
                <a:ext cx="3755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1502" extrusionOk="0">
                    <a:moveTo>
                      <a:pt x="751" y="1"/>
                    </a:moveTo>
                    <a:cubicBezTo>
                      <a:pt x="334" y="1"/>
                      <a:pt x="1" y="334"/>
                      <a:pt x="1" y="751"/>
                    </a:cubicBezTo>
                    <a:cubicBezTo>
                      <a:pt x="1" y="1168"/>
                      <a:pt x="334" y="1501"/>
                      <a:pt x="751" y="1501"/>
                    </a:cubicBezTo>
                    <a:cubicBezTo>
                      <a:pt x="1168" y="1501"/>
                      <a:pt x="1501" y="1168"/>
                      <a:pt x="1501" y="751"/>
                    </a:cubicBezTo>
                    <a:cubicBezTo>
                      <a:pt x="1501" y="334"/>
                      <a:pt x="1168" y="1"/>
                      <a:pt x="7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6" name="Google Shape;2216;p42"/>
              <p:cNvSpPr/>
              <p:nvPr/>
            </p:nvSpPr>
            <p:spPr>
              <a:xfrm>
                <a:off x="3252175" y="2868625"/>
                <a:ext cx="37525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1502" extrusionOk="0">
                    <a:moveTo>
                      <a:pt x="751" y="1"/>
                    </a:moveTo>
                    <a:cubicBezTo>
                      <a:pt x="334" y="1"/>
                      <a:pt x="1" y="334"/>
                      <a:pt x="1" y="751"/>
                    </a:cubicBezTo>
                    <a:cubicBezTo>
                      <a:pt x="1" y="1168"/>
                      <a:pt x="334" y="1501"/>
                      <a:pt x="751" y="1501"/>
                    </a:cubicBezTo>
                    <a:cubicBezTo>
                      <a:pt x="1156" y="1501"/>
                      <a:pt x="1501" y="1168"/>
                      <a:pt x="1501" y="751"/>
                    </a:cubicBezTo>
                    <a:cubicBezTo>
                      <a:pt x="1501" y="334"/>
                      <a:pt x="1156" y="1"/>
                      <a:pt x="75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7" name="Google Shape;2217;p42"/>
              <p:cNvSpPr/>
              <p:nvPr/>
            </p:nvSpPr>
            <p:spPr>
              <a:xfrm>
                <a:off x="3186700" y="2917450"/>
                <a:ext cx="69375" cy="24425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977" extrusionOk="0">
                    <a:moveTo>
                      <a:pt x="488" y="1"/>
                    </a:moveTo>
                    <a:cubicBezTo>
                      <a:pt x="215" y="1"/>
                      <a:pt x="0" y="215"/>
                      <a:pt x="0" y="489"/>
                    </a:cubicBezTo>
                    <a:cubicBezTo>
                      <a:pt x="0" y="763"/>
                      <a:pt x="215" y="977"/>
                      <a:pt x="488" y="977"/>
                    </a:cubicBezTo>
                    <a:lnTo>
                      <a:pt x="2286" y="977"/>
                    </a:lnTo>
                    <a:cubicBezTo>
                      <a:pt x="2548" y="977"/>
                      <a:pt x="2774" y="763"/>
                      <a:pt x="2774" y="489"/>
                    </a:cubicBezTo>
                    <a:cubicBezTo>
                      <a:pt x="2774" y="215"/>
                      <a:pt x="2548" y="1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8" name="Google Shape;2218;p42"/>
              <p:cNvSpPr/>
              <p:nvPr/>
            </p:nvSpPr>
            <p:spPr>
              <a:xfrm>
                <a:off x="3181050" y="2911800"/>
                <a:ext cx="8067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1430" extrusionOk="0">
                    <a:moveTo>
                      <a:pt x="2512" y="453"/>
                    </a:moveTo>
                    <a:cubicBezTo>
                      <a:pt x="2655" y="453"/>
                      <a:pt x="2774" y="572"/>
                      <a:pt x="2774" y="715"/>
                    </a:cubicBezTo>
                    <a:cubicBezTo>
                      <a:pt x="2774" y="858"/>
                      <a:pt x="2655" y="977"/>
                      <a:pt x="2512" y="977"/>
                    </a:cubicBezTo>
                    <a:lnTo>
                      <a:pt x="714" y="977"/>
                    </a:lnTo>
                    <a:cubicBezTo>
                      <a:pt x="560" y="977"/>
                      <a:pt x="441" y="858"/>
                      <a:pt x="441" y="715"/>
                    </a:cubicBezTo>
                    <a:cubicBezTo>
                      <a:pt x="441" y="572"/>
                      <a:pt x="560" y="453"/>
                      <a:pt x="714" y="453"/>
                    </a:cubicBezTo>
                    <a:close/>
                    <a:moveTo>
                      <a:pt x="714" y="0"/>
                    </a:moveTo>
                    <a:cubicBezTo>
                      <a:pt x="322" y="0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14" y="1429"/>
                    </a:cubicBezTo>
                    <a:lnTo>
                      <a:pt x="2512" y="1429"/>
                    </a:lnTo>
                    <a:cubicBezTo>
                      <a:pt x="2905" y="1429"/>
                      <a:pt x="3227" y="1108"/>
                      <a:pt x="3227" y="715"/>
                    </a:cubicBezTo>
                    <a:cubicBezTo>
                      <a:pt x="3227" y="322"/>
                      <a:pt x="2905" y="0"/>
                      <a:pt x="25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9" name="Google Shape;2219;p42"/>
              <p:cNvSpPr/>
              <p:nvPr/>
            </p:nvSpPr>
            <p:spPr>
              <a:xfrm>
                <a:off x="3138175" y="2808800"/>
                <a:ext cx="166125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1930" extrusionOk="0">
                    <a:moveTo>
                      <a:pt x="3191" y="1"/>
                    </a:moveTo>
                    <a:lnTo>
                      <a:pt x="3191" y="1644"/>
                    </a:lnTo>
                    <a:lnTo>
                      <a:pt x="1" y="1644"/>
                    </a:lnTo>
                    <a:lnTo>
                      <a:pt x="1" y="1930"/>
                    </a:lnTo>
                    <a:lnTo>
                      <a:pt x="6644" y="1930"/>
                    </a:lnTo>
                    <a:lnTo>
                      <a:pt x="6644" y="1644"/>
                    </a:lnTo>
                    <a:lnTo>
                      <a:pt x="3465" y="1644"/>
                    </a:lnTo>
                    <a:lnTo>
                      <a:pt x="346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0" name="Google Shape;2220;p42"/>
              <p:cNvSpPr/>
              <p:nvPr/>
            </p:nvSpPr>
            <p:spPr>
              <a:xfrm>
                <a:off x="3149775" y="2835900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67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1" name="Google Shape;2221;p42"/>
              <p:cNvSpPr/>
              <p:nvPr/>
            </p:nvSpPr>
            <p:spPr>
              <a:xfrm>
                <a:off x="3172400" y="2835900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67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2" name="Google Shape;2222;p42"/>
              <p:cNvSpPr/>
              <p:nvPr/>
            </p:nvSpPr>
            <p:spPr>
              <a:xfrm>
                <a:off x="3195025" y="2835900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5" y="322"/>
                    </a:cubicBezTo>
                    <a:cubicBezTo>
                      <a:pt x="251" y="322"/>
                      <a:pt x="322" y="250"/>
                      <a:pt x="322" y="167"/>
                    </a:cubicBezTo>
                    <a:cubicBezTo>
                      <a:pt x="322" y="72"/>
                      <a:pt x="251" y="0"/>
                      <a:pt x="1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3" name="Google Shape;2223;p42"/>
              <p:cNvSpPr/>
              <p:nvPr/>
            </p:nvSpPr>
            <p:spPr>
              <a:xfrm>
                <a:off x="3239675" y="2835900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5" y="322"/>
                    </a:cubicBezTo>
                    <a:cubicBezTo>
                      <a:pt x="251" y="322"/>
                      <a:pt x="322" y="250"/>
                      <a:pt x="322" y="167"/>
                    </a:cubicBezTo>
                    <a:cubicBezTo>
                      <a:pt x="322" y="72"/>
                      <a:pt x="251" y="0"/>
                      <a:pt x="1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4" name="Google Shape;2224;p42"/>
              <p:cNvSpPr/>
              <p:nvPr/>
            </p:nvSpPr>
            <p:spPr>
              <a:xfrm>
                <a:off x="3262300" y="2835900"/>
                <a:ext cx="80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0"/>
                    </a:moveTo>
                    <a:cubicBezTo>
                      <a:pt x="72" y="0"/>
                      <a:pt x="1" y="72"/>
                      <a:pt x="1" y="167"/>
                    </a:cubicBezTo>
                    <a:cubicBezTo>
                      <a:pt x="1" y="250"/>
                      <a:pt x="72" y="322"/>
                      <a:pt x="155" y="322"/>
                    </a:cubicBezTo>
                    <a:cubicBezTo>
                      <a:pt x="251" y="322"/>
                      <a:pt x="322" y="250"/>
                      <a:pt x="322" y="167"/>
                    </a:cubicBezTo>
                    <a:cubicBezTo>
                      <a:pt x="322" y="72"/>
                      <a:pt x="251" y="0"/>
                      <a:pt x="1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5" name="Google Shape;2225;p42"/>
              <p:cNvSpPr/>
              <p:nvPr/>
            </p:nvSpPr>
            <p:spPr>
              <a:xfrm>
                <a:off x="3284925" y="2835900"/>
                <a:ext cx="80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0"/>
                    </a:moveTo>
                    <a:cubicBezTo>
                      <a:pt x="72" y="0"/>
                      <a:pt x="0" y="72"/>
                      <a:pt x="0" y="167"/>
                    </a:cubicBezTo>
                    <a:cubicBezTo>
                      <a:pt x="0" y="250"/>
                      <a:pt x="72" y="322"/>
                      <a:pt x="155" y="322"/>
                    </a:cubicBezTo>
                    <a:cubicBezTo>
                      <a:pt x="250" y="322"/>
                      <a:pt x="322" y="250"/>
                      <a:pt x="322" y="167"/>
                    </a:cubicBezTo>
                    <a:cubicBezTo>
                      <a:pt x="322" y="72"/>
                      <a:pt x="250" y="0"/>
                      <a:pt x="1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271" name="Google Shape;2271;p42"/>
          <p:cNvGrpSpPr/>
          <p:nvPr/>
        </p:nvGrpSpPr>
        <p:grpSpPr>
          <a:xfrm rot="393425">
            <a:off x="516454" y="891587"/>
            <a:ext cx="1090657" cy="615597"/>
            <a:chOff x="4957750" y="4361513"/>
            <a:chExt cx="325950" cy="183975"/>
          </a:xfrm>
        </p:grpSpPr>
        <p:sp>
          <p:nvSpPr>
            <p:cNvPr id="2272" name="Google Shape;2272;p42"/>
            <p:cNvSpPr/>
            <p:nvPr/>
          </p:nvSpPr>
          <p:spPr>
            <a:xfrm>
              <a:off x="4957750" y="4361513"/>
              <a:ext cx="325950" cy="183975"/>
            </a:xfrm>
            <a:custGeom>
              <a:avLst/>
              <a:gdLst/>
              <a:ahLst/>
              <a:cxnLst/>
              <a:rect l="l" t="t" r="r" b="b"/>
              <a:pathLst>
                <a:path w="13038" h="7359" extrusionOk="0">
                  <a:moveTo>
                    <a:pt x="6489" y="1"/>
                  </a:moveTo>
                  <a:cubicBezTo>
                    <a:pt x="6073" y="1"/>
                    <a:pt x="5716" y="239"/>
                    <a:pt x="5537" y="572"/>
                  </a:cubicBezTo>
                  <a:lnTo>
                    <a:pt x="4299" y="572"/>
                  </a:lnTo>
                  <a:cubicBezTo>
                    <a:pt x="3168" y="572"/>
                    <a:pt x="2251" y="1489"/>
                    <a:pt x="2251" y="2620"/>
                  </a:cubicBezTo>
                  <a:lnTo>
                    <a:pt x="2251" y="3132"/>
                  </a:lnTo>
                  <a:cubicBezTo>
                    <a:pt x="1894" y="3192"/>
                    <a:pt x="1608" y="3549"/>
                    <a:pt x="1560" y="3918"/>
                  </a:cubicBezTo>
                  <a:lnTo>
                    <a:pt x="810" y="3918"/>
                  </a:lnTo>
                  <a:cubicBezTo>
                    <a:pt x="763" y="3739"/>
                    <a:pt x="608" y="3608"/>
                    <a:pt x="417" y="3608"/>
                  </a:cubicBezTo>
                  <a:cubicBezTo>
                    <a:pt x="191" y="3608"/>
                    <a:pt x="1" y="3787"/>
                    <a:pt x="1" y="4025"/>
                  </a:cubicBezTo>
                  <a:cubicBezTo>
                    <a:pt x="1" y="4251"/>
                    <a:pt x="191" y="4430"/>
                    <a:pt x="417" y="4430"/>
                  </a:cubicBezTo>
                  <a:cubicBezTo>
                    <a:pt x="608" y="4430"/>
                    <a:pt x="763" y="4299"/>
                    <a:pt x="810" y="4120"/>
                  </a:cubicBezTo>
                  <a:lnTo>
                    <a:pt x="1560" y="4120"/>
                  </a:lnTo>
                  <a:cubicBezTo>
                    <a:pt x="1608" y="4490"/>
                    <a:pt x="1894" y="4847"/>
                    <a:pt x="2251" y="4906"/>
                  </a:cubicBezTo>
                  <a:lnTo>
                    <a:pt x="2251" y="5311"/>
                  </a:lnTo>
                  <a:cubicBezTo>
                    <a:pt x="2251" y="6442"/>
                    <a:pt x="3168" y="7359"/>
                    <a:pt x="4299" y="7359"/>
                  </a:cubicBezTo>
                  <a:lnTo>
                    <a:pt x="8680" y="7359"/>
                  </a:lnTo>
                  <a:cubicBezTo>
                    <a:pt x="9811" y="7359"/>
                    <a:pt x="10728" y="6442"/>
                    <a:pt x="10728" y="5311"/>
                  </a:cubicBezTo>
                  <a:lnTo>
                    <a:pt x="10728" y="4918"/>
                  </a:lnTo>
                  <a:cubicBezTo>
                    <a:pt x="11109" y="4882"/>
                    <a:pt x="11419" y="4513"/>
                    <a:pt x="11466" y="4120"/>
                  </a:cubicBezTo>
                  <a:lnTo>
                    <a:pt x="12228" y="4120"/>
                  </a:lnTo>
                  <a:cubicBezTo>
                    <a:pt x="12264" y="4299"/>
                    <a:pt x="12431" y="4430"/>
                    <a:pt x="12621" y="4430"/>
                  </a:cubicBezTo>
                  <a:cubicBezTo>
                    <a:pt x="12847" y="4430"/>
                    <a:pt x="13026" y="4251"/>
                    <a:pt x="13026" y="4025"/>
                  </a:cubicBezTo>
                  <a:cubicBezTo>
                    <a:pt x="13038" y="3799"/>
                    <a:pt x="12847" y="3608"/>
                    <a:pt x="12621" y="3608"/>
                  </a:cubicBezTo>
                  <a:cubicBezTo>
                    <a:pt x="12431" y="3608"/>
                    <a:pt x="12276" y="3739"/>
                    <a:pt x="12228" y="3918"/>
                  </a:cubicBezTo>
                  <a:lnTo>
                    <a:pt x="11478" y="3918"/>
                  </a:lnTo>
                  <a:cubicBezTo>
                    <a:pt x="11431" y="3525"/>
                    <a:pt x="11121" y="3156"/>
                    <a:pt x="10728" y="3132"/>
                  </a:cubicBezTo>
                  <a:lnTo>
                    <a:pt x="10728" y="2620"/>
                  </a:lnTo>
                  <a:cubicBezTo>
                    <a:pt x="10728" y="1489"/>
                    <a:pt x="9811" y="572"/>
                    <a:pt x="8680" y="572"/>
                  </a:cubicBezTo>
                  <a:lnTo>
                    <a:pt x="7442" y="572"/>
                  </a:lnTo>
                  <a:cubicBezTo>
                    <a:pt x="7275" y="239"/>
                    <a:pt x="6906" y="1"/>
                    <a:pt x="6489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accent5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73" name="Google Shape;2273;p42"/>
            <p:cNvGrpSpPr/>
            <p:nvPr/>
          </p:nvGrpSpPr>
          <p:grpSpPr>
            <a:xfrm>
              <a:off x="4958050" y="4361663"/>
              <a:ext cx="325650" cy="183675"/>
              <a:chOff x="4958050" y="4645350"/>
              <a:chExt cx="325650" cy="183675"/>
            </a:xfrm>
          </p:grpSpPr>
          <p:sp>
            <p:nvSpPr>
              <p:cNvPr id="2274" name="Google Shape;2274;p42"/>
              <p:cNvSpPr/>
              <p:nvPr/>
            </p:nvSpPr>
            <p:spPr>
              <a:xfrm>
                <a:off x="5093775" y="4645350"/>
                <a:ext cx="52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989" extrusionOk="0">
                    <a:moveTo>
                      <a:pt x="1048" y="0"/>
                    </a:moveTo>
                    <a:cubicBezTo>
                      <a:pt x="465" y="0"/>
                      <a:pt x="1" y="441"/>
                      <a:pt x="1" y="988"/>
                    </a:cubicBezTo>
                    <a:lnTo>
                      <a:pt x="2108" y="988"/>
                    </a:lnTo>
                    <a:cubicBezTo>
                      <a:pt x="2108" y="441"/>
                      <a:pt x="1632" y="0"/>
                      <a:pt x="1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5" name="Google Shape;2275;p42"/>
              <p:cNvSpPr/>
              <p:nvPr/>
            </p:nvSpPr>
            <p:spPr>
              <a:xfrm>
                <a:off x="5231300" y="4742975"/>
                <a:ext cx="452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15" extrusionOk="0">
                    <a:moveTo>
                      <a:pt x="0" y="0"/>
                    </a:moveTo>
                    <a:lnTo>
                      <a:pt x="0" y="215"/>
                    </a:lnTo>
                    <a:lnTo>
                      <a:pt x="1810" y="215"/>
                    </a:lnTo>
                    <a:lnTo>
                      <a:pt x="18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6" name="Google Shape;2276;p42"/>
              <p:cNvSpPr/>
              <p:nvPr/>
            </p:nvSpPr>
            <p:spPr>
              <a:xfrm>
                <a:off x="5224750" y="4723325"/>
                <a:ext cx="19975" cy="446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787" extrusionOk="0">
                    <a:moveTo>
                      <a:pt x="0" y="1"/>
                    </a:moveTo>
                    <a:lnTo>
                      <a:pt x="0" y="1787"/>
                    </a:lnTo>
                    <a:cubicBezTo>
                      <a:pt x="441" y="1787"/>
                      <a:pt x="798" y="1334"/>
                      <a:pt x="798" y="894"/>
                    </a:cubicBezTo>
                    <a:cubicBezTo>
                      <a:pt x="798" y="453"/>
                      <a:pt x="44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7" name="Google Shape;2277;p42"/>
              <p:cNvSpPr/>
              <p:nvPr/>
            </p:nvSpPr>
            <p:spPr>
              <a:xfrm>
                <a:off x="5263150" y="4735525"/>
                <a:ext cx="20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3" extrusionOk="0">
                    <a:moveTo>
                      <a:pt x="405" y="1"/>
                    </a:moveTo>
                    <a:cubicBezTo>
                      <a:pt x="179" y="1"/>
                      <a:pt x="0" y="179"/>
                      <a:pt x="0" y="406"/>
                    </a:cubicBezTo>
                    <a:cubicBezTo>
                      <a:pt x="0" y="632"/>
                      <a:pt x="179" y="822"/>
                      <a:pt x="405" y="822"/>
                    </a:cubicBezTo>
                    <a:cubicBezTo>
                      <a:pt x="631" y="822"/>
                      <a:pt x="822" y="632"/>
                      <a:pt x="822" y="406"/>
                    </a:cubicBezTo>
                    <a:cubicBezTo>
                      <a:pt x="822" y="179"/>
                      <a:pt x="631" y="1"/>
                      <a:pt x="40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8" name="Google Shape;2278;p42"/>
              <p:cNvSpPr/>
              <p:nvPr/>
            </p:nvSpPr>
            <p:spPr>
              <a:xfrm>
                <a:off x="4965200" y="4742975"/>
                <a:ext cx="449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215" extrusionOk="0">
                    <a:moveTo>
                      <a:pt x="0" y="0"/>
                    </a:moveTo>
                    <a:lnTo>
                      <a:pt x="0" y="215"/>
                    </a:lnTo>
                    <a:lnTo>
                      <a:pt x="1798" y="215"/>
                    </a:lnTo>
                    <a:lnTo>
                      <a:pt x="17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9" name="Google Shape;2279;p42"/>
              <p:cNvSpPr/>
              <p:nvPr/>
            </p:nvSpPr>
            <p:spPr>
              <a:xfrm>
                <a:off x="4996750" y="4723325"/>
                <a:ext cx="19950" cy="44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1787" extrusionOk="0">
                    <a:moveTo>
                      <a:pt x="798" y="1"/>
                    </a:moveTo>
                    <a:cubicBezTo>
                      <a:pt x="357" y="1"/>
                      <a:pt x="0" y="453"/>
                      <a:pt x="0" y="894"/>
                    </a:cubicBezTo>
                    <a:cubicBezTo>
                      <a:pt x="0" y="1334"/>
                      <a:pt x="357" y="1787"/>
                      <a:pt x="798" y="1787"/>
                    </a:cubicBezTo>
                    <a:lnTo>
                      <a:pt x="79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0" name="Google Shape;2280;p42"/>
              <p:cNvSpPr/>
              <p:nvPr/>
            </p:nvSpPr>
            <p:spPr>
              <a:xfrm>
                <a:off x="5014000" y="4659625"/>
                <a:ext cx="211975" cy="169400"/>
              </a:xfrm>
              <a:custGeom>
                <a:avLst/>
                <a:gdLst/>
                <a:ahLst/>
                <a:cxnLst/>
                <a:rect l="l" t="t" r="r" b="b"/>
                <a:pathLst>
                  <a:path w="8479" h="6776" extrusionOk="0">
                    <a:moveTo>
                      <a:pt x="2049" y="1"/>
                    </a:moveTo>
                    <a:cubicBezTo>
                      <a:pt x="918" y="1"/>
                      <a:pt x="1" y="918"/>
                      <a:pt x="1" y="2049"/>
                    </a:cubicBezTo>
                    <a:lnTo>
                      <a:pt x="1" y="4728"/>
                    </a:lnTo>
                    <a:cubicBezTo>
                      <a:pt x="1" y="5859"/>
                      <a:pt x="918" y="6775"/>
                      <a:pt x="2049" y="6775"/>
                    </a:cubicBezTo>
                    <a:lnTo>
                      <a:pt x="6430" y="6775"/>
                    </a:lnTo>
                    <a:cubicBezTo>
                      <a:pt x="7561" y="6775"/>
                      <a:pt x="8478" y="5859"/>
                      <a:pt x="8478" y="4728"/>
                    </a:cubicBezTo>
                    <a:lnTo>
                      <a:pt x="8478" y="2049"/>
                    </a:lnTo>
                    <a:cubicBezTo>
                      <a:pt x="8478" y="918"/>
                      <a:pt x="7561" y="1"/>
                      <a:pt x="64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1" name="Google Shape;2281;p42"/>
              <p:cNvSpPr/>
              <p:nvPr/>
            </p:nvSpPr>
            <p:spPr>
              <a:xfrm>
                <a:off x="5070275" y="4712175"/>
                <a:ext cx="31575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21" extrusionOk="0">
                    <a:moveTo>
                      <a:pt x="633" y="0"/>
                    </a:moveTo>
                    <a:cubicBezTo>
                      <a:pt x="502" y="0"/>
                      <a:pt x="370" y="45"/>
                      <a:pt x="262" y="137"/>
                    </a:cubicBezTo>
                    <a:cubicBezTo>
                      <a:pt x="24" y="340"/>
                      <a:pt x="0" y="697"/>
                      <a:pt x="202" y="935"/>
                    </a:cubicBezTo>
                    <a:cubicBezTo>
                      <a:pt x="312" y="1057"/>
                      <a:pt x="467" y="1120"/>
                      <a:pt x="624" y="1120"/>
                    </a:cubicBezTo>
                    <a:cubicBezTo>
                      <a:pt x="757" y="1120"/>
                      <a:pt x="891" y="1075"/>
                      <a:pt x="1000" y="982"/>
                    </a:cubicBezTo>
                    <a:cubicBezTo>
                      <a:pt x="1238" y="780"/>
                      <a:pt x="1262" y="423"/>
                      <a:pt x="1060" y="197"/>
                    </a:cubicBezTo>
                    <a:cubicBezTo>
                      <a:pt x="949" y="66"/>
                      <a:pt x="792" y="0"/>
                      <a:pt x="6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2" name="Google Shape;2282;p42"/>
              <p:cNvSpPr/>
              <p:nvPr/>
            </p:nvSpPr>
            <p:spPr>
              <a:xfrm>
                <a:off x="5138425" y="4712175"/>
                <a:ext cx="31275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21" extrusionOk="0">
                    <a:moveTo>
                      <a:pt x="624" y="0"/>
                    </a:moveTo>
                    <a:cubicBezTo>
                      <a:pt x="494" y="0"/>
                      <a:pt x="365" y="45"/>
                      <a:pt x="263" y="137"/>
                    </a:cubicBezTo>
                    <a:cubicBezTo>
                      <a:pt x="24" y="340"/>
                      <a:pt x="1" y="697"/>
                      <a:pt x="203" y="935"/>
                    </a:cubicBezTo>
                    <a:cubicBezTo>
                      <a:pt x="313" y="1057"/>
                      <a:pt x="468" y="1120"/>
                      <a:pt x="623" y="1120"/>
                    </a:cubicBezTo>
                    <a:cubicBezTo>
                      <a:pt x="754" y="1120"/>
                      <a:pt x="885" y="1075"/>
                      <a:pt x="989" y="982"/>
                    </a:cubicBezTo>
                    <a:cubicBezTo>
                      <a:pt x="1227" y="780"/>
                      <a:pt x="1251" y="423"/>
                      <a:pt x="1048" y="197"/>
                    </a:cubicBezTo>
                    <a:cubicBezTo>
                      <a:pt x="938" y="66"/>
                      <a:pt x="780" y="0"/>
                      <a:pt x="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3" name="Google Shape;2283;p42"/>
              <p:cNvSpPr/>
              <p:nvPr/>
            </p:nvSpPr>
            <p:spPr>
              <a:xfrm>
                <a:off x="5075325" y="4759350"/>
                <a:ext cx="89325" cy="23825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953" extrusionOk="0">
                    <a:moveTo>
                      <a:pt x="453" y="0"/>
                    </a:moveTo>
                    <a:cubicBezTo>
                      <a:pt x="203" y="0"/>
                      <a:pt x="0" y="203"/>
                      <a:pt x="0" y="441"/>
                    </a:cubicBezTo>
                    <a:lnTo>
                      <a:pt x="0" y="512"/>
                    </a:lnTo>
                    <a:cubicBezTo>
                      <a:pt x="0" y="762"/>
                      <a:pt x="203" y="953"/>
                      <a:pt x="453" y="953"/>
                    </a:cubicBezTo>
                    <a:lnTo>
                      <a:pt x="3132" y="953"/>
                    </a:lnTo>
                    <a:cubicBezTo>
                      <a:pt x="3370" y="953"/>
                      <a:pt x="3572" y="762"/>
                      <a:pt x="3572" y="512"/>
                    </a:cubicBezTo>
                    <a:lnTo>
                      <a:pt x="3572" y="441"/>
                    </a:lnTo>
                    <a:cubicBezTo>
                      <a:pt x="3572" y="203"/>
                      <a:pt x="3370" y="0"/>
                      <a:pt x="3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4" name="Google Shape;2284;p42"/>
              <p:cNvSpPr/>
              <p:nvPr/>
            </p:nvSpPr>
            <p:spPr>
              <a:xfrm>
                <a:off x="5083650" y="4768275"/>
                <a:ext cx="726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239" extrusionOk="0">
                    <a:moveTo>
                      <a:pt x="120" y="1"/>
                    </a:moveTo>
                    <a:cubicBezTo>
                      <a:pt x="60" y="1"/>
                      <a:pt x="1" y="48"/>
                      <a:pt x="1" y="120"/>
                    </a:cubicBezTo>
                    <a:cubicBezTo>
                      <a:pt x="1" y="179"/>
                      <a:pt x="60" y="239"/>
                      <a:pt x="120" y="239"/>
                    </a:cubicBezTo>
                    <a:lnTo>
                      <a:pt x="2787" y="239"/>
                    </a:lnTo>
                    <a:cubicBezTo>
                      <a:pt x="2858" y="239"/>
                      <a:pt x="2906" y="191"/>
                      <a:pt x="2906" y="120"/>
                    </a:cubicBezTo>
                    <a:cubicBezTo>
                      <a:pt x="2906" y="48"/>
                      <a:pt x="2858" y="1"/>
                      <a:pt x="27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5" name="Google Shape;2285;p42"/>
              <p:cNvSpPr/>
              <p:nvPr/>
            </p:nvSpPr>
            <p:spPr>
              <a:xfrm>
                <a:off x="4958050" y="4735525"/>
                <a:ext cx="20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3" extrusionOk="0">
                    <a:moveTo>
                      <a:pt x="405" y="1"/>
                    </a:moveTo>
                    <a:cubicBezTo>
                      <a:pt x="179" y="1"/>
                      <a:pt x="0" y="179"/>
                      <a:pt x="0" y="406"/>
                    </a:cubicBezTo>
                    <a:cubicBezTo>
                      <a:pt x="0" y="632"/>
                      <a:pt x="179" y="822"/>
                      <a:pt x="405" y="822"/>
                    </a:cubicBezTo>
                    <a:cubicBezTo>
                      <a:pt x="631" y="822"/>
                      <a:pt x="822" y="632"/>
                      <a:pt x="822" y="406"/>
                    </a:cubicBezTo>
                    <a:cubicBezTo>
                      <a:pt x="822" y="179"/>
                      <a:pt x="631" y="1"/>
                      <a:pt x="40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307" name="Google Shape;2307;p42"/>
          <p:cNvSpPr/>
          <p:nvPr/>
        </p:nvSpPr>
        <p:spPr>
          <a:xfrm>
            <a:off x="5877755" y="4446072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0"/>
                </a:moveTo>
                <a:cubicBezTo>
                  <a:pt x="108" y="0"/>
                  <a:pt x="1" y="107"/>
                  <a:pt x="1" y="250"/>
                </a:cubicBezTo>
                <a:cubicBezTo>
                  <a:pt x="1" y="393"/>
                  <a:pt x="108" y="500"/>
                  <a:pt x="251" y="500"/>
                </a:cubicBezTo>
                <a:lnTo>
                  <a:pt x="2549" y="500"/>
                </a:lnTo>
                <a:cubicBezTo>
                  <a:pt x="2691" y="500"/>
                  <a:pt x="2799" y="393"/>
                  <a:pt x="2799" y="250"/>
                </a:cubicBezTo>
                <a:cubicBezTo>
                  <a:pt x="2799" y="107"/>
                  <a:pt x="2691" y="0"/>
                  <a:pt x="25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9AEEAA-5347-EB4A-999B-08D58A5642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657" b="20145"/>
          <a:stretch/>
        </p:blipFill>
        <p:spPr>
          <a:xfrm>
            <a:off x="4012178" y="686706"/>
            <a:ext cx="4260654" cy="2746707"/>
          </a:xfrm>
          <a:prstGeom prst="rect">
            <a:avLst/>
          </a:prstGeom>
        </p:spPr>
      </p:pic>
      <p:grpSp>
        <p:nvGrpSpPr>
          <p:cNvPr id="2308" name="Google Shape;2308;p42"/>
          <p:cNvGrpSpPr/>
          <p:nvPr/>
        </p:nvGrpSpPr>
        <p:grpSpPr>
          <a:xfrm>
            <a:off x="5333616" y="4150524"/>
            <a:ext cx="234762" cy="218290"/>
            <a:chOff x="8652775" y="883650"/>
            <a:chExt cx="38125" cy="35450"/>
          </a:xfrm>
        </p:grpSpPr>
        <p:sp>
          <p:nvSpPr>
            <p:cNvPr id="2309" name="Google Shape;2309;p42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42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42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86" name="Google Shape;2286;p42"/>
          <p:cNvGrpSpPr/>
          <p:nvPr/>
        </p:nvGrpSpPr>
        <p:grpSpPr>
          <a:xfrm rot="-577525">
            <a:off x="4253973" y="3685944"/>
            <a:ext cx="911226" cy="1147432"/>
            <a:chOff x="6149875" y="4271313"/>
            <a:chExt cx="334275" cy="420925"/>
          </a:xfrm>
        </p:grpSpPr>
        <p:sp>
          <p:nvSpPr>
            <p:cNvPr id="2287" name="Google Shape;2287;p42"/>
            <p:cNvSpPr/>
            <p:nvPr/>
          </p:nvSpPr>
          <p:spPr>
            <a:xfrm>
              <a:off x="6149875" y="4271325"/>
              <a:ext cx="334275" cy="420900"/>
            </a:xfrm>
            <a:custGeom>
              <a:avLst/>
              <a:gdLst/>
              <a:ahLst/>
              <a:cxnLst/>
              <a:rect l="l" t="t" r="r" b="b"/>
              <a:pathLst>
                <a:path w="13371" h="16836" extrusionOk="0">
                  <a:moveTo>
                    <a:pt x="5632" y="0"/>
                  </a:moveTo>
                  <a:cubicBezTo>
                    <a:pt x="5382" y="0"/>
                    <a:pt x="5191" y="203"/>
                    <a:pt x="5191" y="453"/>
                  </a:cubicBezTo>
                  <a:cubicBezTo>
                    <a:pt x="5191" y="691"/>
                    <a:pt x="5382" y="893"/>
                    <a:pt x="5632" y="893"/>
                  </a:cubicBezTo>
                  <a:lnTo>
                    <a:pt x="6060" y="2191"/>
                  </a:lnTo>
                  <a:cubicBezTo>
                    <a:pt x="5632" y="2370"/>
                    <a:pt x="5286" y="2715"/>
                    <a:pt x="5144" y="3144"/>
                  </a:cubicBezTo>
                  <a:cubicBezTo>
                    <a:pt x="3048" y="3513"/>
                    <a:pt x="1476" y="5049"/>
                    <a:pt x="1476" y="6882"/>
                  </a:cubicBezTo>
                  <a:lnTo>
                    <a:pt x="1476" y="13026"/>
                  </a:lnTo>
                  <a:lnTo>
                    <a:pt x="1476" y="14669"/>
                  </a:lnTo>
                  <a:lnTo>
                    <a:pt x="1095" y="14669"/>
                  </a:lnTo>
                  <a:cubicBezTo>
                    <a:pt x="488" y="14669"/>
                    <a:pt x="0" y="15157"/>
                    <a:pt x="0" y="15752"/>
                  </a:cubicBezTo>
                  <a:cubicBezTo>
                    <a:pt x="0" y="16348"/>
                    <a:pt x="488" y="16836"/>
                    <a:pt x="1095" y="16836"/>
                  </a:cubicBezTo>
                  <a:lnTo>
                    <a:pt x="12275" y="16836"/>
                  </a:lnTo>
                  <a:cubicBezTo>
                    <a:pt x="12871" y="16836"/>
                    <a:pt x="13359" y="16348"/>
                    <a:pt x="13359" y="15752"/>
                  </a:cubicBezTo>
                  <a:cubicBezTo>
                    <a:pt x="13371" y="15145"/>
                    <a:pt x="12883" y="14669"/>
                    <a:pt x="12287" y="14669"/>
                  </a:cubicBezTo>
                  <a:lnTo>
                    <a:pt x="11906" y="14669"/>
                  </a:lnTo>
                  <a:lnTo>
                    <a:pt x="11906" y="13026"/>
                  </a:lnTo>
                  <a:lnTo>
                    <a:pt x="11906" y="6882"/>
                  </a:lnTo>
                  <a:cubicBezTo>
                    <a:pt x="11906" y="5049"/>
                    <a:pt x="10323" y="3513"/>
                    <a:pt x="8227" y="3144"/>
                  </a:cubicBezTo>
                  <a:cubicBezTo>
                    <a:pt x="8084" y="2715"/>
                    <a:pt x="7751" y="2358"/>
                    <a:pt x="7310" y="2191"/>
                  </a:cubicBezTo>
                  <a:lnTo>
                    <a:pt x="7739" y="893"/>
                  </a:lnTo>
                  <a:cubicBezTo>
                    <a:pt x="7989" y="893"/>
                    <a:pt x="8192" y="691"/>
                    <a:pt x="8192" y="453"/>
                  </a:cubicBezTo>
                  <a:cubicBezTo>
                    <a:pt x="8192" y="203"/>
                    <a:pt x="7989" y="0"/>
                    <a:pt x="7739" y="0"/>
                  </a:cubicBezTo>
                  <a:cubicBezTo>
                    <a:pt x="7501" y="0"/>
                    <a:pt x="7299" y="203"/>
                    <a:pt x="7299" y="453"/>
                  </a:cubicBezTo>
                  <a:cubicBezTo>
                    <a:pt x="7299" y="596"/>
                    <a:pt x="7370" y="727"/>
                    <a:pt x="7477" y="810"/>
                  </a:cubicBezTo>
                  <a:lnTo>
                    <a:pt x="7049" y="2108"/>
                  </a:lnTo>
                  <a:cubicBezTo>
                    <a:pt x="6929" y="2084"/>
                    <a:pt x="6810" y="2072"/>
                    <a:pt x="6691" y="2072"/>
                  </a:cubicBezTo>
                  <a:cubicBezTo>
                    <a:pt x="6560" y="2072"/>
                    <a:pt x="6441" y="2084"/>
                    <a:pt x="6334" y="2108"/>
                  </a:cubicBezTo>
                  <a:lnTo>
                    <a:pt x="5894" y="810"/>
                  </a:lnTo>
                  <a:cubicBezTo>
                    <a:pt x="6001" y="727"/>
                    <a:pt x="6072" y="596"/>
                    <a:pt x="6072" y="453"/>
                  </a:cubicBezTo>
                  <a:cubicBezTo>
                    <a:pt x="6072" y="203"/>
                    <a:pt x="5882" y="0"/>
                    <a:pt x="5632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accent5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88" name="Google Shape;2288;p42"/>
            <p:cNvGrpSpPr/>
            <p:nvPr/>
          </p:nvGrpSpPr>
          <p:grpSpPr>
            <a:xfrm>
              <a:off x="6150150" y="4271313"/>
              <a:ext cx="334000" cy="420925"/>
              <a:chOff x="6150150" y="4555150"/>
              <a:chExt cx="334000" cy="420925"/>
            </a:xfrm>
          </p:grpSpPr>
          <p:sp>
            <p:nvSpPr>
              <p:cNvPr id="2289" name="Google Shape;2289;p42"/>
              <p:cNvSpPr/>
              <p:nvPr/>
            </p:nvSpPr>
            <p:spPr>
              <a:xfrm>
                <a:off x="6320725" y="4562900"/>
                <a:ext cx="26800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2501" extrusionOk="0">
                    <a:moveTo>
                      <a:pt x="810" y="0"/>
                    </a:moveTo>
                    <a:lnTo>
                      <a:pt x="0" y="2417"/>
                    </a:lnTo>
                    <a:lnTo>
                      <a:pt x="262" y="2501"/>
                    </a:lnTo>
                    <a:lnTo>
                      <a:pt x="1072" y="84"/>
                    </a:lnTo>
                    <a:lnTo>
                      <a:pt x="8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0" name="Google Shape;2290;p42"/>
              <p:cNvSpPr/>
              <p:nvPr/>
            </p:nvSpPr>
            <p:spPr>
              <a:xfrm>
                <a:off x="6332325" y="4555150"/>
                <a:ext cx="223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82" extrusionOk="0">
                    <a:moveTo>
                      <a:pt x="453" y="1"/>
                    </a:moveTo>
                    <a:cubicBezTo>
                      <a:pt x="203" y="1"/>
                      <a:pt x="1" y="191"/>
                      <a:pt x="1" y="441"/>
                    </a:cubicBezTo>
                    <a:cubicBezTo>
                      <a:pt x="1" y="691"/>
                      <a:pt x="203" y="882"/>
                      <a:pt x="453" y="882"/>
                    </a:cubicBezTo>
                    <a:cubicBezTo>
                      <a:pt x="691" y="882"/>
                      <a:pt x="894" y="691"/>
                      <a:pt x="894" y="441"/>
                    </a:cubicBezTo>
                    <a:cubicBezTo>
                      <a:pt x="894" y="191"/>
                      <a:pt x="691" y="1"/>
                      <a:pt x="45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1" name="Google Shape;2291;p42"/>
              <p:cNvSpPr/>
              <p:nvPr/>
            </p:nvSpPr>
            <p:spPr>
              <a:xfrm>
                <a:off x="6287075" y="4563500"/>
                <a:ext cx="26825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501" extrusionOk="0">
                    <a:moveTo>
                      <a:pt x="263" y="0"/>
                    </a:moveTo>
                    <a:lnTo>
                      <a:pt x="1" y="83"/>
                    </a:lnTo>
                    <a:lnTo>
                      <a:pt x="810" y="2500"/>
                    </a:lnTo>
                    <a:lnTo>
                      <a:pt x="1072" y="2417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2" name="Google Shape;2292;p42"/>
              <p:cNvSpPr/>
              <p:nvPr/>
            </p:nvSpPr>
            <p:spPr>
              <a:xfrm>
                <a:off x="6279650" y="4555150"/>
                <a:ext cx="223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82" extrusionOk="0">
                    <a:moveTo>
                      <a:pt x="441" y="1"/>
                    </a:moveTo>
                    <a:cubicBezTo>
                      <a:pt x="203" y="1"/>
                      <a:pt x="0" y="191"/>
                      <a:pt x="0" y="441"/>
                    </a:cubicBezTo>
                    <a:cubicBezTo>
                      <a:pt x="0" y="691"/>
                      <a:pt x="203" y="882"/>
                      <a:pt x="441" y="882"/>
                    </a:cubicBezTo>
                    <a:cubicBezTo>
                      <a:pt x="691" y="882"/>
                      <a:pt x="893" y="691"/>
                      <a:pt x="893" y="441"/>
                    </a:cubicBezTo>
                    <a:cubicBezTo>
                      <a:pt x="893" y="191"/>
                      <a:pt x="691" y="1"/>
                      <a:pt x="4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3" name="Google Shape;2293;p42"/>
              <p:cNvSpPr/>
              <p:nvPr/>
            </p:nvSpPr>
            <p:spPr>
              <a:xfrm>
                <a:off x="6276675" y="4606950"/>
                <a:ext cx="8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1525" extrusionOk="0">
                    <a:moveTo>
                      <a:pt x="1619" y="0"/>
                    </a:moveTo>
                    <a:cubicBezTo>
                      <a:pt x="726" y="0"/>
                      <a:pt x="0" y="679"/>
                      <a:pt x="0" y="1524"/>
                    </a:cubicBezTo>
                    <a:lnTo>
                      <a:pt x="3227" y="1524"/>
                    </a:lnTo>
                    <a:cubicBezTo>
                      <a:pt x="3227" y="679"/>
                      <a:pt x="2512" y="0"/>
                      <a:pt x="16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4" name="Google Shape;2294;p42"/>
              <p:cNvSpPr/>
              <p:nvPr/>
            </p:nvSpPr>
            <p:spPr>
              <a:xfrm>
                <a:off x="6186775" y="4631350"/>
                <a:ext cx="260775" cy="336975"/>
              </a:xfrm>
              <a:custGeom>
                <a:avLst/>
                <a:gdLst/>
                <a:ahLst/>
                <a:cxnLst/>
                <a:rect l="l" t="t" r="r" b="b"/>
                <a:pathLst>
                  <a:path w="10431" h="13479" extrusionOk="0">
                    <a:moveTo>
                      <a:pt x="4656" y="1"/>
                    </a:moveTo>
                    <a:cubicBezTo>
                      <a:pt x="2084" y="1"/>
                      <a:pt x="0" y="1715"/>
                      <a:pt x="0" y="3834"/>
                    </a:cubicBezTo>
                    <a:lnTo>
                      <a:pt x="0" y="13478"/>
                    </a:lnTo>
                    <a:lnTo>
                      <a:pt x="10430" y="13478"/>
                    </a:lnTo>
                    <a:lnTo>
                      <a:pt x="10430" y="3834"/>
                    </a:lnTo>
                    <a:cubicBezTo>
                      <a:pt x="10430" y="1715"/>
                      <a:pt x="8347" y="1"/>
                      <a:pt x="5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5" name="Google Shape;2295;p42"/>
              <p:cNvSpPr/>
              <p:nvPr/>
            </p:nvSpPr>
            <p:spPr>
              <a:xfrm>
                <a:off x="6150150" y="4921575"/>
                <a:ext cx="334000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13360" h="2180" extrusionOk="0">
                    <a:moveTo>
                      <a:pt x="1084" y="0"/>
                    </a:moveTo>
                    <a:cubicBezTo>
                      <a:pt x="489" y="0"/>
                      <a:pt x="1" y="488"/>
                      <a:pt x="1" y="1084"/>
                    </a:cubicBezTo>
                    <a:cubicBezTo>
                      <a:pt x="1" y="1691"/>
                      <a:pt x="489" y="2179"/>
                      <a:pt x="1084" y="2179"/>
                    </a:cubicBezTo>
                    <a:lnTo>
                      <a:pt x="12276" y="2179"/>
                    </a:lnTo>
                    <a:cubicBezTo>
                      <a:pt x="12872" y="2179"/>
                      <a:pt x="13360" y="1691"/>
                      <a:pt x="13360" y="1084"/>
                    </a:cubicBezTo>
                    <a:cubicBezTo>
                      <a:pt x="13360" y="488"/>
                      <a:pt x="12872" y="0"/>
                      <a:pt x="122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6" name="Google Shape;2296;p42"/>
              <p:cNvSpPr/>
              <p:nvPr/>
            </p:nvSpPr>
            <p:spPr>
              <a:xfrm>
                <a:off x="6186775" y="4880500"/>
                <a:ext cx="2607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10431" h="1644" extrusionOk="0">
                    <a:moveTo>
                      <a:pt x="0" y="0"/>
                    </a:moveTo>
                    <a:lnTo>
                      <a:pt x="0" y="1643"/>
                    </a:lnTo>
                    <a:lnTo>
                      <a:pt x="10430" y="1643"/>
                    </a:lnTo>
                    <a:lnTo>
                      <a:pt x="104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7" name="Google Shape;2297;p42"/>
              <p:cNvSpPr/>
              <p:nvPr/>
            </p:nvSpPr>
            <p:spPr>
              <a:xfrm>
                <a:off x="6244825" y="493942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357" y="1"/>
                    </a:moveTo>
                    <a:cubicBezTo>
                      <a:pt x="167" y="1"/>
                      <a:pt x="0" y="167"/>
                      <a:pt x="0" y="370"/>
                    </a:cubicBezTo>
                    <a:cubicBezTo>
                      <a:pt x="0" y="560"/>
                      <a:pt x="167" y="727"/>
                      <a:pt x="357" y="727"/>
                    </a:cubicBezTo>
                    <a:cubicBezTo>
                      <a:pt x="560" y="727"/>
                      <a:pt x="726" y="560"/>
                      <a:pt x="715" y="370"/>
                    </a:cubicBezTo>
                    <a:cubicBezTo>
                      <a:pt x="715" y="167"/>
                      <a:pt x="560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8" name="Google Shape;2298;p42"/>
              <p:cNvSpPr/>
              <p:nvPr/>
            </p:nvSpPr>
            <p:spPr>
              <a:xfrm>
                <a:off x="6217425" y="4939425"/>
                <a:ext cx="182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27" extrusionOk="0">
                    <a:moveTo>
                      <a:pt x="358" y="1"/>
                    </a:moveTo>
                    <a:cubicBezTo>
                      <a:pt x="167" y="1"/>
                      <a:pt x="1" y="167"/>
                      <a:pt x="1" y="370"/>
                    </a:cubicBezTo>
                    <a:cubicBezTo>
                      <a:pt x="1" y="560"/>
                      <a:pt x="167" y="727"/>
                      <a:pt x="358" y="727"/>
                    </a:cubicBezTo>
                    <a:cubicBezTo>
                      <a:pt x="560" y="727"/>
                      <a:pt x="727" y="560"/>
                      <a:pt x="727" y="370"/>
                    </a:cubicBezTo>
                    <a:cubicBezTo>
                      <a:pt x="727" y="167"/>
                      <a:pt x="560" y="1"/>
                      <a:pt x="3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9" name="Google Shape;2299;p42"/>
              <p:cNvSpPr/>
              <p:nvPr/>
            </p:nvSpPr>
            <p:spPr>
              <a:xfrm>
                <a:off x="6190050" y="493942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369" y="1"/>
                    </a:moveTo>
                    <a:cubicBezTo>
                      <a:pt x="167" y="1"/>
                      <a:pt x="0" y="167"/>
                      <a:pt x="0" y="370"/>
                    </a:cubicBezTo>
                    <a:cubicBezTo>
                      <a:pt x="0" y="560"/>
                      <a:pt x="167" y="727"/>
                      <a:pt x="369" y="727"/>
                    </a:cubicBezTo>
                    <a:cubicBezTo>
                      <a:pt x="560" y="727"/>
                      <a:pt x="727" y="560"/>
                      <a:pt x="727" y="370"/>
                    </a:cubicBezTo>
                    <a:cubicBezTo>
                      <a:pt x="727" y="167"/>
                      <a:pt x="560" y="1"/>
                      <a:pt x="3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0" name="Google Shape;2300;p42"/>
              <p:cNvSpPr/>
              <p:nvPr/>
            </p:nvSpPr>
            <p:spPr>
              <a:xfrm>
                <a:off x="6426100" y="493942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357" y="1"/>
                    </a:moveTo>
                    <a:cubicBezTo>
                      <a:pt x="167" y="1"/>
                      <a:pt x="0" y="167"/>
                      <a:pt x="0" y="370"/>
                    </a:cubicBezTo>
                    <a:cubicBezTo>
                      <a:pt x="0" y="560"/>
                      <a:pt x="167" y="727"/>
                      <a:pt x="357" y="727"/>
                    </a:cubicBezTo>
                    <a:cubicBezTo>
                      <a:pt x="560" y="727"/>
                      <a:pt x="726" y="560"/>
                      <a:pt x="714" y="370"/>
                    </a:cubicBezTo>
                    <a:cubicBezTo>
                      <a:pt x="714" y="167"/>
                      <a:pt x="560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1" name="Google Shape;2301;p42"/>
              <p:cNvSpPr/>
              <p:nvPr/>
            </p:nvSpPr>
            <p:spPr>
              <a:xfrm>
                <a:off x="6398700" y="493942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358" y="1"/>
                    </a:moveTo>
                    <a:cubicBezTo>
                      <a:pt x="167" y="1"/>
                      <a:pt x="1" y="167"/>
                      <a:pt x="1" y="370"/>
                    </a:cubicBezTo>
                    <a:cubicBezTo>
                      <a:pt x="1" y="560"/>
                      <a:pt x="167" y="727"/>
                      <a:pt x="358" y="727"/>
                    </a:cubicBezTo>
                    <a:cubicBezTo>
                      <a:pt x="560" y="727"/>
                      <a:pt x="727" y="560"/>
                      <a:pt x="727" y="370"/>
                    </a:cubicBezTo>
                    <a:cubicBezTo>
                      <a:pt x="727" y="167"/>
                      <a:pt x="560" y="1"/>
                      <a:pt x="3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2" name="Google Shape;2302;p42"/>
              <p:cNvSpPr/>
              <p:nvPr/>
            </p:nvSpPr>
            <p:spPr>
              <a:xfrm>
                <a:off x="6371325" y="493942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369" y="1"/>
                    </a:moveTo>
                    <a:cubicBezTo>
                      <a:pt x="167" y="1"/>
                      <a:pt x="0" y="167"/>
                      <a:pt x="0" y="370"/>
                    </a:cubicBezTo>
                    <a:cubicBezTo>
                      <a:pt x="0" y="560"/>
                      <a:pt x="167" y="727"/>
                      <a:pt x="369" y="727"/>
                    </a:cubicBezTo>
                    <a:cubicBezTo>
                      <a:pt x="560" y="727"/>
                      <a:pt x="727" y="560"/>
                      <a:pt x="727" y="370"/>
                    </a:cubicBezTo>
                    <a:cubicBezTo>
                      <a:pt x="727" y="167"/>
                      <a:pt x="560" y="1"/>
                      <a:pt x="3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3" name="Google Shape;2303;p42"/>
              <p:cNvSpPr/>
              <p:nvPr/>
            </p:nvSpPr>
            <p:spPr>
              <a:xfrm>
                <a:off x="6260000" y="4737150"/>
                <a:ext cx="42575" cy="37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518" extrusionOk="0">
                    <a:moveTo>
                      <a:pt x="846" y="1"/>
                    </a:moveTo>
                    <a:cubicBezTo>
                      <a:pt x="670" y="1"/>
                      <a:pt x="492" y="61"/>
                      <a:pt x="346" y="186"/>
                    </a:cubicBezTo>
                    <a:cubicBezTo>
                      <a:pt x="36" y="460"/>
                      <a:pt x="0" y="936"/>
                      <a:pt x="274" y="1257"/>
                    </a:cubicBezTo>
                    <a:cubicBezTo>
                      <a:pt x="422" y="1431"/>
                      <a:pt x="629" y="1518"/>
                      <a:pt x="839" y="1518"/>
                    </a:cubicBezTo>
                    <a:cubicBezTo>
                      <a:pt x="1017" y="1518"/>
                      <a:pt x="1198" y="1455"/>
                      <a:pt x="1346" y="1329"/>
                    </a:cubicBezTo>
                    <a:cubicBezTo>
                      <a:pt x="1667" y="1055"/>
                      <a:pt x="1703" y="579"/>
                      <a:pt x="1417" y="257"/>
                    </a:cubicBezTo>
                    <a:cubicBezTo>
                      <a:pt x="1268" y="88"/>
                      <a:pt x="1058" y="1"/>
                      <a:pt x="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4" name="Google Shape;2304;p42"/>
              <p:cNvSpPr/>
              <p:nvPr/>
            </p:nvSpPr>
            <p:spPr>
              <a:xfrm>
                <a:off x="6333225" y="4737000"/>
                <a:ext cx="39300" cy="3817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27" extrusionOk="0">
                    <a:moveTo>
                      <a:pt x="801" y="0"/>
                    </a:moveTo>
                    <a:cubicBezTo>
                      <a:pt x="403" y="0"/>
                      <a:pt x="59" y="303"/>
                      <a:pt x="24" y="716"/>
                    </a:cubicBezTo>
                    <a:cubicBezTo>
                      <a:pt x="0" y="1132"/>
                      <a:pt x="310" y="1490"/>
                      <a:pt x="738" y="1525"/>
                    </a:cubicBezTo>
                    <a:cubicBezTo>
                      <a:pt x="754" y="1526"/>
                      <a:pt x="769" y="1527"/>
                      <a:pt x="783" y="1527"/>
                    </a:cubicBezTo>
                    <a:cubicBezTo>
                      <a:pt x="1181" y="1527"/>
                      <a:pt x="1514" y="1225"/>
                      <a:pt x="1548" y="823"/>
                    </a:cubicBezTo>
                    <a:cubicBezTo>
                      <a:pt x="1572" y="406"/>
                      <a:pt x="1262" y="37"/>
                      <a:pt x="846" y="1"/>
                    </a:cubicBezTo>
                    <a:cubicBezTo>
                      <a:pt x="831" y="1"/>
                      <a:pt x="816" y="0"/>
                      <a:pt x="8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5" name="Google Shape;2305;p42"/>
              <p:cNvSpPr/>
              <p:nvPr/>
            </p:nvSpPr>
            <p:spPr>
              <a:xfrm>
                <a:off x="6251075" y="4795650"/>
                <a:ext cx="13217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1430" extrusionOk="0">
                    <a:moveTo>
                      <a:pt x="667" y="1"/>
                    </a:moveTo>
                    <a:cubicBezTo>
                      <a:pt x="298" y="1"/>
                      <a:pt x="0" y="299"/>
                      <a:pt x="0" y="668"/>
                    </a:cubicBezTo>
                    <a:lnTo>
                      <a:pt x="0" y="763"/>
                    </a:lnTo>
                    <a:cubicBezTo>
                      <a:pt x="0" y="1132"/>
                      <a:pt x="298" y="1430"/>
                      <a:pt x="667" y="1430"/>
                    </a:cubicBezTo>
                    <a:lnTo>
                      <a:pt x="4620" y="1430"/>
                    </a:lnTo>
                    <a:cubicBezTo>
                      <a:pt x="4989" y="1430"/>
                      <a:pt x="5287" y="1132"/>
                      <a:pt x="5287" y="763"/>
                    </a:cubicBezTo>
                    <a:lnTo>
                      <a:pt x="5287" y="668"/>
                    </a:lnTo>
                    <a:cubicBezTo>
                      <a:pt x="5287" y="299"/>
                      <a:pt x="4989" y="1"/>
                      <a:pt x="46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6" name="Google Shape;2306;p42"/>
              <p:cNvSpPr/>
              <p:nvPr/>
            </p:nvSpPr>
            <p:spPr>
              <a:xfrm>
                <a:off x="6263575" y="4809350"/>
                <a:ext cx="10717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46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46"/>
                      <a:pt x="167" y="346"/>
                    </a:cubicBezTo>
                    <a:lnTo>
                      <a:pt x="4108" y="346"/>
                    </a:lnTo>
                    <a:cubicBezTo>
                      <a:pt x="4215" y="346"/>
                      <a:pt x="4286" y="263"/>
                      <a:pt x="4286" y="167"/>
                    </a:cubicBezTo>
                    <a:cubicBezTo>
                      <a:pt x="4286" y="72"/>
                      <a:pt x="4215" y="1"/>
                      <a:pt x="41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63" name="Google Shape;2163;p42"/>
          <p:cNvGrpSpPr/>
          <p:nvPr/>
        </p:nvGrpSpPr>
        <p:grpSpPr>
          <a:xfrm>
            <a:off x="3856796" y="539385"/>
            <a:ext cx="4573933" cy="3466771"/>
            <a:chOff x="1572575" y="3497750"/>
            <a:chExt cx="843650" cy="639425"/>
          </a:xfrm>
        </p:grpSpPr>
        <p:sp>
          <p:nvSpPr>
            <p:cNvPr id="2164" name="Google Shape;2164;p42"/>
            <p:cNvSpPr/>
            <p:nvPr/>
          </p:nvSpPr>
          <p:spPr>
            <a:xfrm>
              <a:off x="1572575" y="3497750"/>
              <a:ext cx="843650" cy="534600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42"/>
            <p:cNvSpPr/>
            <p:nvPr/>
          </p:nvSpPr>
          <p:spPr>
            <a:xfrm>
              <a:off x="1904398" y="4024708"/>
              <a:ext cx="179975" cy="112462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42"/>
            <p:cNvSpPr/>
            <p:nvPr/>
          </p:nvSpPr>
          <p:spPr>
            <a:xfrm>
              <a:off x="1852950" y="4127950"/>
              <a:ext cx="283100" cy="9225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26" name="Google Shape;2226;p42"/>
          <p:cNvGrpSpPr/>
          <p:nvPr/>
        </p:nvGrpSpPr>
        <p:grpSpPr>
          <a:xfrm rot="486397">
            <a:off x="7221382" y="2410399"/>
            <a:ext cx="1573582" cy="2230785"/>
            <a:chOff x="5181600" y="3270300"/>
            <a:chExt cx="470325" cy="666775"/>
          </a:xfrm>
        </p:grpSpPr>
        <p:sp>
          <p:nvSpPr>
            <p:cNvPr id="2227" name="Google Shape;2227;p42"/>
            <p:cNvSpPr/>
            <p:nvPr/>
          </p:nvSpPr>
          <p:spPr>
            <a:xfrm>
              <a:off x="5190525" y="3270300"/>
              <a:ext cx="451875" cy="666775"/>
            </a:xfrm>
            <a:custGeom>
              <a:avLst/>
              <a:gdLst/>
              <a:ahLst/>
              <a:cxnLst/>
              <a:rect l="l" t="t" r="r" b="b"/>
              <a:pathLst>
                <a:path w="18075" h="26671" extrusionOk="0">
                  <a:moveTo>
                    <a:pt x="9085" y="0"/>
                  </a:moveTo>
                  <a:cubicBezTo>
                    <a:pt x="8669" y="0"/>
                    <a:pt x="8312" y="238"/>
                    <a:pt x="8133" y="572"/>
                  </a:cubicBezTo>
                  <a:lnTo>
                    <a:pt x="6895" y="572"/>
                  </a:lnTo>
                  <a:cubicBezTo>
                    <a:pt x="5764" y="572"/>
                    <a:pt x="4847" y="1489"/>
                    <a:pt x="4847" y="2620"/>
                  </a:cubicBezTo>
                  <a:lnTo>
                    <a:pt x="4847" y="3132"/>
                  </a:lnTo>
                  <a:cubicBezTo>
                    <a:pt x="4490" y="3191"/>
                    <a:pt x="4204" y="3548"/>
                    <a:pt x="4156" y="3917"/>
                  </a:cubicBezTo>
                  <a:lnTo>
                    <a:pt x="3406" y="3917"/>
                  </a:lnTo>
                  <a:cubicBezTo>
                    <a:pt x="3359" y="3739"/>
                    <a:pt x="3204" y="3608"/>
                    <a:pt x="3013" y="3608"/>
                  </a:cubicBezTo>
                  <a:cubicBezTo>
                    <a:pt x="2787" y="3608"/>
                    <a:pt x="2597" y="3786"/>
                    <a:pt x="2597" y="4013"/>
                  </a:cubicBezTo>
                  <a:cubicBezTo>
                    <a:pt x="2597" y="4239"/>
                    <a:pt x="2787" y="4429"/>
                    <a:pt x="3013" y="4429"/>
                  </a:cubicBezTo>
                  <a:cubicBezTo>
                    <a:pt x="3204" y="4429"/>
                    <a:pt x="3359" y="4298"/>
                    <a:pt x="3406" y="4120"/>
                  </a:cubicBezTo>
                  <a:lnTo>
                    <a:pt x="4156" y="4120"/>
                  </a:lnTo>
                  <a:cubicBezTo>
                    <a:pt x="4204" y="4489"/>
                    <a:pt x="4490" y="4846"/>
                    <a:pt x="4847" y="4906"/>
                  </a:cubicBezTo>
                  <a:lnTo>
                    <a:pt x="4847" y="5299"/>
                  </a:lnTo>
                  <a:cubicBezTo>
                    <a:pt x="4847" y="6430"/>
                    <a:pt x="5764" y="7358"/>
                    <a:pt x="6895" y="7358"/>
                  </a:cubicBezTo>
                  <a:lnTo>
                    <a:pt x="8502" y="7358"/>
                  </a:lnTo>
                  <a:lnTo>
                    <a:pt x="8502" y="7894"/>
                  </a:lnTo>
                  <a:lnTo>
                    <a:pt x="8109" y="7894"/>
                  </a:lnTo>
                  <a:cubicBezTo>
                    <a:pt x="7692" y="7894"/>
                    <a:pt x="7335" y="8168"/>
                    <a:pt x="7228" y="8549"/>
                  </a:cubicBezTo>
                  <a:lnTo>
                    <a:pt x="6454" y="8549"/>
                  </a:lnTo>
                  <a:cubicBezTo>
                    <a:pt x="6121" y="8549"/>
                    <a:pt x="5799" y="8609"/>
                    <a:pt x="5514" y="8716"/>
                  </a:cubicBezTo>
                  <a:cubicBezTo>
                    <a:pt x="5287" y="8347"/>
                    <a:pt x="4883" y="8097"/>
                    <a:pt x="4418" y="8097"/>
                  </a:cubicBezTo>
                  <a:cubicBezTo>
                    <a:pt x="3787" y="8097"/>
                    <a:pt x="3263" y="8549"/>
                    <a:pt x="3156" y="9156"/>
                  </a:cubicBezTo>
                  <a:cubicBezTo>
                    <a:pt x="3108" y="9168"/>
                    <a:pt x="3049" y="9192"/>
                    <a:pt x="3001" y="9228"/>
                  </a:cubicBezTo>
                  <a:cubicBezTo>
                    <a:pt x="1858" y="10037"/>
                    <a:pt x="1156" y="11073"/>
                    <a:pt x="775" y="12157"/>
                  </a:cubicBezTo>
                  <a:cubicBezTo>
                    <a:pt x="322" y="12299"/>
                    <a:pt x="1" y="12716"/>
                    <a:pt x="1" y="13216"/>
                  </a:cubicBezTo>
                  <a:cubicBezTo>
                    <a:pt x="1" y="13538"/>
                    <a:pt x="144" y="13835"/>
                    <a:pt x="382" y="14038"/>
                  </a:cubicBezTo>
                  <a:cubicBezTo>
                    <a:pt x="275" y="15466"/>
                    <a:pt x="549" y="16812"/>
                    <a:pt x="882" y="17705"/>
                  </a:cubicBezTo>
                  <a:cubicBezTo>
                    <a:pt x="703" y="17788"/>
                    <a:pt x="608" y="17991"/>
                    <a:pt x="668" y="18181"/>
                  </a:cubicBezTo>
                  <a:cubicBezTo>
                    <a:pt x="725" y="18343"/>
                    <a:pt x="874" y="18452"/>
                    <a:pt x="1041" y="18452"/>
                  </a:cubicBezTo>
                  <a:cubicBezTo>
                    <a:pt x="1083" y="18452"/>
                    <a:pt x="1125" y="18445"/>
                    <a:pt x="1168" y="18431"/>
                  </a:cubicBezTo>
                  <a:lnTo>
                    <a:pt x="1513" y="18324"/>
                  </a:lnTo>
                  <a:lnTo>
                    <a:pt x="1596" y="18574"/>
                  </a:lnTo>
                  <a:cubicBezTo>
                    <a:pt x="1168" y="18836"/>
                    <a:pt x="882" y="19336"/>
                    <a:pt x="1096" y="19967"/>
                  </a:cubicBezTo>
                  <a:cubicBezTo>
                    <a:pt x="1134" y="20090"/>
                    <a:pt x="1247" y="20160"/>
                    <a:pt x="1363" y="20160"/>
                  </a:cubicBezTo>
                  <a:cubicBezTo>
                    <a:pt x="1394" y="20160"/>
                    <a:pt x="1424" y="20155"/>
                    <a:pt x="1454" y="20146"/>
                  </a:cubicBezTo>
                  <a:cubicBezTo>
                    <a:pt x="1608" y="20098"/>
                    <a:pt x="1692" y="19931"/>
                    <a:pt x="1644" y="19788"/>
                  </a:cubicBezTo>
                  <a:cubicBezTo>
                    <a:pt x="1489" y="19324"/>
                    <a:pt x="1811" y="19086"/>
                    <a:pt x="2025" y="19003"/>
                  </a:cubicBezTo>
                  <a:cubicBezTo>
                    <a:pt x="2098" y="18980"/>
                    <a:pt x="2174" y="18968"/>
                    <a:pt x="2247" y="18968"/>
                  </a:cubicBezTo>
                  <a:cubicBezTo>
                    <a:pt x="2329" y="18968"/>
                    <a:pt x="2408" y="18983"/>
                    <a:pt x="2477" y="19015"/>
                  </a:cubicBezTo>
                  <a:cubicBezTo>
                    <a:pt x="2632" y="19074"/>
                    <a:pt x="2739" y="19205"/>
                    <a:pt x="2799" y="19396"/>
                  </a:cubicBezTo>
                  <a:cubicBezTo>
                    <a:pt x="2847" y="19511"/>
                    <a:pt x="2957" y="19588"/>
                    <a:pt x="3080" y="19588"/>
                  </a:cubicBezTo>
                  <a:cubicBezTo>
                    <a:pt x="3109" y="19588"/>
                    <a:pt x="3138" y="19583"/>
                    <a:pt x="3168" y="19574"/>
                  </a:cubicBezTo>
                  <a:cubicBezTo>
                    <a:pt x="3311" y="19527"/>
                    <a:pt x="3394" y="19360"/>
                    <a:pt x="3347" y="19217"/>
                  </a:cubicBezTo>
                  <a:cubicBezTo>
                    <a:pt x="3160" y="18648"/>
                    <a:pt x="2705" y="18403"/>
                    <a:pt x="2260" y="18403"/>
                  </a:cubicBezTo>
                  <a:cubicBezTo>
                    <a:pt x="2193" y="18403"/>
                    <a:pt x="2126" y="18408"/>
                    <a:pt x="2061" y="18419"/>
                  </a:cubicBezTo>
                  <a:lnTo>
                    <a:pt x="1977" y="18181"/>
                  </a:lnTo>
                  <a:lnTo>
                    <a:pt x="2335" y="18074"/>
                  </a:lnTo>
                  <a:cubicBezTo>
                    <a:pt x="2537" y="18003"/>
                    <a:pt x="2656" y="17788"/>
                    <a:pt x="2585" y="17574"/>
                  </a:cubicBezTo>
                  <a:cubicBezTo>
                    <a:pt x="2533" y="17408"/>
                    <a:pt x="2381" y="17305"/>
                    <a:pt x="2217" y="17305"/>
                  </a:cubicBezTo>
                  <a:cubicBezTo>
                    <a:pt x="2193" y="17305"/>
                    <a:pt x="2169" y="17307"/>
                    <a:pt x="2144" y="17312"/>
                  </a:cubicBezTo>
                  <a:cubicBezTo>
                    <a:pt x="2108" y="17217"/>
                    <a:pt x="1584" y="15788"/>
                    <a:pt x="1704" y="14133"/>
                  </a:cubicBezTo>
                  <a:cubicBezTo>
                    <a:pt x="2001" y="13942"/>
                    <a:pt x="2204" y="13597"/>
                    <a:pt x="2204" y="13216"/>
                  </a:cubicBezTo>
                  <a:cubicBezTo>
                    <a:pt x="2204" y="12990"/>
                    <a:pt x="2132" y="12776"/>
                    <a:pt x="2025" y="12609"/>
                  </a:cubicBezTo>
                  <a:cubicBezTo>
                    <a:pt x="2311" y="11811"/>
                    <a:pt x="2811" y="11037"/>
                    <a:pt x="3656" y="10406"/>
                  </a:cubicBezTo>
                  <a:cubicBezTo>
                    <a:pt x="3751" y="10490"/>
                    <a:pt x="3870" y="10549"/>
                    <a:pt x="4001" y="10597"/>
                  </a:cubicBezTo>
                  <a:cubicBezTo>
                    <a:pt x="3990" y="10668"/>
                    <a:pt x="3990" y="10728"/>
                    <a:pt x="3990" y="10799"/>
                  </a:cubicBezTo>
                  <a:lnTo>
                    <a:pt x="3990" y="12418"/>
                  </a:lnTo>
                  <a:cubicBezTo>
                    <a:pt x="3954" y="12407"/>
                    <a:pt x="3930" y="12407"/>
                    <a:pt x="3894" y="12407"/>
                  </a:cubicBezTo>
                  <a:cubicBezTo>
                    <a:pt x="3740" y="12407"/>
                    <a:pt x="3609" y="12526"/>
                    <a:pt x="3609" y="12680"/>
                  </a:cubicBezTo>
                  <a:lnTo>
                    <a:pt x="3609" y="13323"/>
                  </a:lnTo>
                  <a:cubicBezTo>
                    <a:pt x="3394" y="13323"/>
                    <a:pt x="3216" y="13502"/>
                    <a:pt x="3216" y="13716"/>
                  </a:cubicBezTo>
                  <a:cubicBezTo>
                    <a:pt x="3216" y="13942"/>
                    <a:pt x="3394" y="14109"/>
                    <a:pt x="3609" y="14109"/>
                  </a:cubicBezTo>
                  <a:lnTo>
                    <a:pt x="3609" y="14657"/>
                  </a:lnTo>
                  <a:cubicBezTo>
                    <a:pt x="3609" y="14812"/>
                    <a:pt x="3740" y="14931"/>
                    <a:pt x="3894" y="14931"/>
                  </a:cubicBezTo>
                  <a:cubicBezTo>
                    <a:pt x="3930" y="14931"/>
                    <a:pt x="3954" y="14931"/>
                    <a:pt x="3990" y="14919"/>
                  </a:cubicBezTo>
                  <a:lnTo>
                    <a:pt x="3990" y="15633"/>
                  </a:lnTo>
                  <a:cubicBezTo>
                    <a:pt x="3990" y="16621"/>
                    <a:pt x="4692" y="17455"/>
                    <a:pt x="5656" y="17764"/>
                  </a:cubicBezTo>
                  <a:cubicBezTo>
                    <a:pt x="5811" y="17991"/>
                    <a:pt x="5990" y="18205"/>
                    <a:pt x="6180" y="18395"/>
                  </a:cubicBezTo>
                  <a:cubicBezTo>
                    <a:pt x="6085" y="18562"/>
                    <a:pt x="6026" y="18765"/>
                    <a:pt x="6026" y="18979"/>
                  </a:cubicBezTo>
                  <a:cubicBezTo>
                    <a:pt x="6026" y="19336"/>
                    <a:pt x="6180" y="19657"/>
                    <a:pt x="6442" y="19860"/>
                  </a:cubicBezTo>
                  <a:lnTo>
                    <a:pt x="6442" y="25325"/>
                  </a:lnTo>
                  <a:cubicBezTo>
                    <a:pt x="5966" y="25587"/>
                    <a:pt x="5645" y="26087"/>
                    <a:pt x="5645" y="26670"/>
                  </a:cubicBezTo>
                  <a:lnTo>
                    <a:pt x="8704" y="26670"/>
                  </a:lnTo>
                  <a:cubicBezTo>
                    <a:pt x="8704" y="26087"/>
                    <a:pt x="8371" y="25587"/>
                    <a:pt x="7895" y="25325"/>
                  </a:cubicBezTo>
                  <a:lnTo>
                    <a:pt x="7895" y="19860"/>
                  </a:lnTo>
                  <a:cubicBezTo>
                    <a:pt x="8061" y="19741"/>
                    <a:pt x="8181" y="19562"/>
                    <a:pt x="8252" y="19372"/>
                  </a:cubicBezTo>
                  <a:cubicBezTo>
                    <a:pt x="8383" y="19384"/>
                    <a:pt x="8514" y="19396"/>
                    <a:pt x="8657" y="19396"/>
                  </a:cubicBezTo>
                  <a:lnTo>
                    <a:pt x="9514" y="19396"/>
                  </a:lnTo>
                  <a:cubicBezTo>
                    <a:pt x="9657" y="19396"/>
                    <a:pt x="9788" y="19384"/>
                    <a:pt x="9919" y="19372"/>
                  </a:cubicBezTo>
                  <a:cubicBezTo>
                    <a:pt x="9990" y="19562"/>
                    <a:pt x="10109" y="19741"/>
                    <a:pt x="10264" y="19860"/>
                  </a:cubicBezTo>
                  <a:lnTo>
                    <a:pt x="10264" y="25325"/>
                  </a:lnTo>
                  <a:cubicBezTo>
                    <a:pt x="9788" y="25587"/>
                    <a:pt x="9466" y="26087"/>
                    <a:pt x="9466" y="26670"/>
                  </a:cubicBezTo>
                  <a:lnTo>
                    <a:pt x="12526" y="26670"/>
                  </a:lnTo>
                  <a:cubicBezTo>
                    <a:pt x="12526" y="26087"/>
                    <a:pt x="12205" y="25587"/>
                    <a:pt x="11729" y="25325"/>
                  </a:cubicBezTo>
                  <a:lnTo>
                    <a:pt x="11729" y="19860"/>
                  </a:lnTo>
                  <a:cubicBezTo>
                    <a:pt x="11979" y="19657"/>
                    <a:pt x="12145" y="19336"/>
                    <a:pt x="12145" y="18979"/>
                  </a:cubicBezTo>
                  <a:cubicBezTo>
                    <a:pt x="12145" y="18765"/>
                    <a:pt x="12086" y="18562"/>
                    <a:pt x="11979" y="18395"/>
                  </a:cubicBezTo>
                  <a:cubicBezTo>
                    <a:pt x="12181" y="18205"/>
                    <a:pt x="12360" y="17991"/>
                    <a:pt x="12503" y="17764"/>
                  </a:cubicBezTo>
                  <a:cubicBezTo>
                    <a:pt x="13479" y="17467"/>
                    <a:pt x="14181" y="16621"/>
                    <a:pt x="14181" y="15633"/>
                  </a:cubicBezTo>
                  <a:lnTo>
                    <a:pt x="14181" y="10799"/>
                  </a:lnTo>
                  <a:cubicBezTo>
                    <a:pt x="14181" y="10728"/>
                    <a:pt x="14169" y="10644"/>
                    <a:pt x="14169" y="10573"/>
                  </a:cubicBezTo>
                  <a:cubicBezTo>
                    <a:pt x="14265" y="10525"/>
                    <a:pt x="14360" y="10478"/>
                    <a:pt x="14443" y="10418"/>
                  </a:cubicBezTo>
                  <a:cubicBezTo>
                    <a:pt x="15277" y="11037"/>
                    <a:pt x="15777" y="11799"/>
                    <a:pt x="16062" y="12597"/>
                  </a:cubicBezTo>
                  <a:cubicBezTo>
                    <a:pt x="15943" y="12764"/>
                    <a:pt x="15872" y="12990"/>
                    <a:pt x="15872" y="13216"/>
                  </a:cubicBezTo>
                  <a:cubicBezTo>
                    <a:pt x="15872" y="13609"/>
                    <a:pt x="16074" y="13954"/>
                    <a:pt x="16384" y="14145"/>
                  </a:cubicBezTo>
                  <a:cubicBezTo>
                    <a:pt x="16503" y="15800"/>
                    <a:pt x="15979" y="17217"/>
                    <a:pt x="15943" y="17312"/>
                  </a:cubicBezTo>
                  <a:cubicBezTo>
                    <a:pt x="15921" y="17308"/>
                    <a:pt x="15898" y="17306"/>
                    <a:pt x="15876" y="17306"/>
                  </a:cubicBezTo>
                  <a:cubicBezTo>
                    <a:pt x="15709" y="17306"/>
                    <a:pt x="15555" y="17418"/>
                    <a:pt x="15503" y="17586"/>
                  </a:cubicBezTo>
                  <a:cubicBezTo>
                    <a:pt x="15431" y="17788"/>
                    <a:pt x="15551" y="18003"/>
                    <a:pt x="15753" y="18074"/>
                  </a:cubicBezTo>
                  <a:lnTo>
                    <a:pt x="16122" y="18181"/>
                  </a:lnTo>
                  <a:lnTo>
                    <a:pt x="16039" y="18419"/>
                  </a:lnTo>
                  <a:cubicBezTo>
                    <a:pt x="15973" y="18409"/>
                    <a:pt x="15907" y="18403"/>
                    <a:pt x="15841" y="18403"/>
                  </a:cubicBezTo>
                  <a:cubicBezTo>
                    <a:pt x="15389" y="18403"/>
                    <a:pt x="14938" y="18656"/>
                    <a:pt x="14741" y="19217"/>
                  </a:cubicBezTo>
                  <a:cubicBezTo>
                    <a:pt x="14693" y="19360"/>
                    <a:pt x="14777" y="19527"/>
                    <a:pt x="14931" y="19574"/>
                  </a:cubicBezTo>
                  <a:cubicBezTo>
                    <a:pt x="14961" y="19584"/>
                    <a:pt x="14991" y="19589"/>
                    <a:pt x="15022" y="19589"/>
                  </a:cubicBezTo>
                  <a:cubicBezTo>
                    <a:pt x="15138" y="19589"/>
                    <a:pt x="15251" y="19518"/>
                    <a:pt x="15289" y="19396"/>
                  </a:cubicBezTo>
                  <a:cubicBezTo>
                    <a:pt x="15348" y="19205"/>
                    <a:pt x="15455" y="19086"/>
                    <a:pt x="15610" y="19015"/>
                  </a:cubicBezTo>
                  <a:cubicBezTo>
                    <a:pt x="15679" y="18989"/>
                    <a:pt x="15758" y="18974"/>
                    <a:pt x="15840" y="18974"/>
                  </a:cubicBezTo>
                  <a:cubicBezTo>
                    <a:pt x="15914" y="18974"/>
                    <a:pt x="15989" y="18986"/>
                    <a:pt x="16062" y="19015"/>
                  </a:cubicBezTo>
                  <a:cubicBezTo>
                    <a:pt x="16277" y="19086"/>
                    <a:pt x="16610" y="19324"/>
                    <a:pt x="16455" y="19788"/>
                  </a:cubicBezTo>
                  <a:cubicBezTo>
                    <a:pt x="16396" y="19943"/>
                    <a:pt x="16479" y="20098"/>
                    <a:pt x="16634" y="20146"/>
                  </a:cubicBezTo>
                  <a:cubicBezTo>
                    <a:pt x="16665" y="20159"/>
                    <a:pt x="16698" y="20165"/>
                    <a:pt x="16730" y="20165"/>
                  </a:cubicBezTo>
                  <a:cubicBezTo>
                    <a:pt x="16845" y="20165"/>
                    <a:pt x="16954" y="20088"/>
                    <a:pt x="16991" y="19967"/>
                  </a:cubicBezTo>
                  <a:cubicBezTo>
                    <a:pt x="17205" y="19348"/>
                    <a:pt x="16920" y="18836"/>
                    <a:pt x="16491" y="18574"/>
                  </a:cubicBezTo>
                  <a:lnTo>
                    <a:pt x="16574" y="18324"/>
                  </a:lnTo>
                  <a:lnTo>
                    <a:pt x="16932" y="18431"/>
                  </a:lnTo>
                  <a:cubicBezTo>
                    <a:pt x="16972" y="18445"/>
                    <a:pt x="17013" y="18452"/>
                    <a:pt x="17054" y="18452"/>
                  </a:cubicBezTo>
                  <a:cubicBezTo>
                    <a:pt x="17217" y="18452"/>
                    <a:pt x="17372" y="18343"/>
                    <a:pt x="17420" y="18181"/>
                  </a:cubicBezTo>
                  <a:cubicBezTo>
                    <a:pt x="17479" y="17991"/>
                    <a:pt x="17384" y="17788"/>
                    <a:pt x="17217" y="17705"/>
                  </a:cubicBezTo>
                  <a:cubicBezTo>
                    <a:pt x="17551" y="16812"/>
                    <a:pt x="17825" y="15455"/>
                    <a:pt x="17706" y="14026"/>
                  </a:cubicBezTo>
                  <a:cubicBezTo>
                    <a:pt x="17932" y="13823"/>
                    <a:pt x="18075" y="13538"/>
                    <a:pt x="18075" y="13216"/>
                  </a:cubicBezTo>
                  <a:cubicBezTo>
                    <a:pt x="18075" y="12728"/>
                    <a:pt x="17765" y="12323"/>
                    <a:pt x="17336" y="12168"/>
                  </a:cubicBezTo>
                  <a:cubicBezTo>
                    <a:pt x="16944" y="11085"/>
                    <a:pt x="16241" y="10049"/>
                    <a:pt x="15086" y="9228"/>
                  </a:cubicBezTo>
                  <a:cubicBezTo>
                    <a:pt x="15039" y="9192"/>
                    <a:pt x="14991" y="9168"/>
                    <a:pt x="14943" y="9156"/>
                  </a:cubicBezTo>
                  <a:cubicBezTo>
                    <a:pt x="14836" y="8549"/>
                    <a:pt x="14312" y="8097"/>
                    <a:pt x="13681" y="8097"/>
                  </a:cubicBezTo>
                  <a:cubicBezTo>
                    <a:pt x="13229" y="8097"/>
                    <a:pt x="12824" y="8335"/>
                    <a:pt x="12598" y="8692"/>
                  </a:cubicBezTo>
                  <a:cubicBezTo>
                    <a:pt x="12324" y="8597"/>
                    <a:pt x="12026" y="8549"/>
                    <a:pt x="11729" y="8549"/>
                  </a:cubicBezTo>
                  <a:lnTo>
                    <a:pt x="10955" y="8549"/>
                  </a:lnTo>
                  <a:cubicBezTo>
                    <a:pt x="10836" y="8168"/>
                    <a:pt x="10478" y="7894"/>
                    <a:pt x="10074" y="7894"/>
                  </a:cubicBezTo>
                  <a:lnTo>
                    <a:pt x="9669" y="7894"/>
                  </a:lnTo>
                  <a:lnTo>
                    <a:pt x="9669" y="7358"/>
                  </a:lnTo>
                  <a:lnTo>
                    <a:pt x="11276" y="7358"/>
                  </a:lnTo>
                  <a:cubicBezTo>
                    <a:pt x="12407" y="7358"/>
                    <a:pt x="13324" y="6442"/>
                    <a:pt x="13324" y="5299"/>
                  </a:cubicBezTo>
                  <a:lnTo>
                    <a:pt x="13324" y="4906"/>
                  </a:lnTo>
                  <a:cubicBezTo>
                    <a:pt x="13717" y="4882"/>
                    <a:pt x="14027" y="4513"/>
                    <a:pt x="14074" y="4120"/>
                  </a:cubicBezTo>
                  <a:lnTo>
                    <a:pt x="14824" y="4120"/>
                  </a:lnTo>
                  <a:cubicBezTo>
                    <a:pt x="14872" y="4298"/>
                    <a:pt x="15027" y="4429"/>
                    <a:pt x="15217" y="4429"/>
                  </a:cubicBezTo>
                  <a:cubicBezTo>
                    <a:pt x="15443" y="4429"/>
                    <a:pt x="15634" y="4251"/>
                    <a:pt x="15634" y="4025"/>
                  </a:cubicBezTo>
                  <a:cubicBezTo>
                    <a:pt x="15634" y="3798"/>
                    <a:pt x="15443" y="3608"/>
                    <a:pt x="15217" y="3608"/>
                  </a:cubicBezTo>
                  <a:cubicBezTo>
                    <a:pt x="15027" y="3608"/>
                    <a:pt x="14872" y="3739"/>
                    <a:pt x="14824" y="3917"/>
                  </a:cubicBezTo>
                  <a:lnTo>
                    <a:pt x="14074" y="3917"/>
                  </a:lnTo>
                  <a:cubicBezTo>
                    <a:pt x="14027" y="3525"/>
                    <a:pt x="13717" y="3155"/>
                    <a:pt x="13324" y="3132"/>
                  </a:cubicBezTo>
                  <a:lnTo>
                    <a:pt x="13324" y="2620"/>
                  </a:lnTo>
                  <a:cubicBezTo>
                    <a:pt x="13324" y="1489"/>
                    <a:pt x="12407" y="572"/>
                    <a:pt x="11276" y="572"/>
                  </a:cubicBezTo>
                  <a:lnTo>
                    <a:pt x="10038" y="572"/>
                  </a:lnTo>
                  <a:cubicBezTo>
                    <a:pt x="9871" y="238"/>
                    <a:pt x="9502" y="0"/>
                    <a:pt x="9085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dk1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228" name="Google Shape;2228;p42"/>
            <p:cNvGrpSpPr/>
            <p:nvPr/>
          </p:nvGrpSpPr>
          <p:grpSpPr>
            <a:xfrm>
              <a:off x="5181600" y="3270450"/>
              <a:ext cx="470325" cy="666475"/>
              <a:chOff x="4883925" y="2766250"/>
              <a:chExt cx="470325" cy="666475"/>
            </a:xfrm>
          </p:grpSpPr>
          <p:sp>
            <p:nvSpPr>
              <p:cNvPr id="2229" name="Google Shape;2229;p42"/>
              <p:cNvSpPr/>
              <p:nvPr/>
            </p:nvSpPr>
            <p:spPr>
              <a:xfrm>
                <a:off x="5149750" y="3196350"/>
                <a:ext cx="36325" cy="230725"/>
              </a:xfrm>
              <a:custGeom>
                <a:avLst/>
                <a:gdLst/>
                <a:ahLst/>
                <a:cxnLst/>
                <a:rect l="l" t="t" r="r" b="b"/>
                <a:pathLst>
                  <a:path w="1453" h="9229" extrusionOk="0">
                    <a:moveTo>
                      <a:pt x="0" y="1"/>
                    </a:moveTo>
                    <a:lnTo>
                      <a:pt x="0" y="9228"/>
                    </a:lnTo>
                    <a:lnTo>
                      <a:pt x="1453" y="9228"/>
                    </a:lnTo>
                    <a:lnTo>
                      <a:pt x="14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0" name="Google Shape;2230;p42"/>
              <p:cNvSpPr/>
              <p:nvPr/>
            </p:nvSpPr>
            <p:spPr>
              <a:xfrm>
                <a:off x="5135150" y="3207888"/>
                <a:ext cx="65225" cy="57400"/>
              </a:xfrm>
              <a:custGeom>
                <a:avLst/>
                <a:gdLst/>
                <a:ahLst/>
                <a:cxnLst/>
                <a:rect l="l" t="t" r="r" b="b"/>
                <a:pathLst>
                  <a:path w="2609" h="2296" extrusionOk="0">
                    <a:moveTo>
                      <a:pt x="1303" y="1"/>
                    </a:moveTo>
                    <a:cubicBezTo>
                      <a:pt x="1090" y="1"/>
                      <a:pt x="873" y="60"/>
                      <a:pt x="679" y="185"/>
                    </a:cubicBezTo>
                    <a:cubicBezTo>
                      <a:pt x="155" y="531"/>
                      <a:pt x="1" y="1245"/>
                      <a:pt x="346" y="1769"/>
                    </a:cubicBezTo>
                    <a:cubicBezTo>
                      <a:pt x="565" y="2109"/>
                      <a:pt x="932" y="2295"/>
                      <a:pt x="1305" y="2295"/>
                    </a:cubicBezTo>
                    <a:cubicBezTo>
                      <a:pt x="1520" y="2295"/>
                      <a:pt x="1738" y="2233"/>
                      <a:pt x="1929" y="2102"/>
                    </a:cubicBezTo>
                    <a:cubicBezTo>
                      <a:pt x="2465" y="1757"/>
                      <a:pt x="2608" y="1055"/>
                      <a:pt x="2263" y="519"/>
                    </a:cubicBezTo>
                    <a:cubicBezTo>
                      <a:pt x="2043" y="185"/>
                      <a:pt x="1677" y="1"/>
                      <a:pt x="130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1" name="Google Shape;2231;p42"/>
              <p:cNvSpPr/>
              <p:nvPr/>
            </p:nvSpPr>
            <p:spPr>
              <a:xfrm>
                <a:off x="5129800" y="3394600"/>
                <a:ext cx="7652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1525" extrusionOk="0">
                    <a:moveTo>
                      <a:pt x="1524" y="0"/>
                    </a:moveTo>
                    <a:cubicBezTo>
                      <a:pt x="679" y="0"/>
                      <a:pt x="0" y="679"/>
                      <a:pt x="0" y="1524"/>
                    </a:cubicBezTo>
                    <a:lnTo>
                      <a:pt x="3060" y="1524"/>
                    </a:lnTo>
                    <a:cubicBezTo>
                      <a:pt x="3060" y="679"/>
                      <a:pt x="2370" y="0"/>
                      <a:pt x="15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2" name="Google Shape;2232;p42"/>
              <p:cNvSpPr/>
              <p:nvPr/>
            </p:nvSpPr>
            <p:spPr>
              <a:xfrm>
                <a:off x="5053900" y="3196350"/>
                <a:ext cx="36625" cy="230725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9229" extrusionOk="0">
                    <a:moveTo>
                      <a:pt x="0" y="1"/>
                    </a:moveTo>
                    <a:lnTo>
                      <a:pt x="0" y="9228"/>
                    </a:lnTo>
                    <a:lnTo>
                      <a:pt x="1465" y="9228"/>
                    </a:lnTo>
                    <a:lnTo>
                      <a:pt x="146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3" name="Google Shape;2233;p42"/>
              <p:cNvSpPr/>
              <p:nvPr/>
            </p:nvSpPr>
            <p:spPr>
              <a:xfrm>
                <a:off x="5033950" y="3394600"/>
                <a:ext cx="7652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1525" extrusionOk="0">
                    <a:moveTo>
                      <a:pt x="1525" y="0"/>
                    </a:moveTo>
                    <a:cubicBezTo>
                      <a:pt x="679" y="0"/>
                      <a:pt x="1" y="679"/>
                      <a:pt x="1" y="1524"/>
                    </a:cubicBezTo>
                    <a:lnTo>
                      <a:pt x="3060" y="1524"/>
                    </a:lnTo>
                    <a:cubicBezTo>
                      <a:pt x="3060" y="679"/>
                      <a:pt x="2370" y="0"/>
                      <a:pt x="152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4" name="Google Shape;2234;p42"/>
              <p:cNvSpPr/>
              <p:nvPr/>
            </p:nvSpPr>
            <p:spPr>
              <a:xfrm>
                <a:off x="5040800" y="3207813"/>
                <a:ext cx="6282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293" extrusionOk="0">
                    <a:moveTo>
                      <a:pt x="1255" y="1"/>
                    </a:moveTo>
                    <a:cubicBezTo>
                      <a:pt x="962" y="1"/>
                      <a:pt x="667" y="111"/>
                      <a:pt x="441" y="331"/>
                    </a:cubicBezTo>
                    <a:cubicBezTo>
                      <a:pt x="0" y="784"/>
                      <a:pt x="0" y="1510"/>
                      <a:pt x="441" y="1962"/>
                    </a:cubicBezTo>
                    <a:cubicBezTo>
                      <a:pt x="667" y="2183"/>
                      <a:pt x="962" y="2293"/>
                      <a:pt x="1255" y="2293"/>
                    </a:cubicBezTo>
                    <a:cubicBezTo>
                      <a:pt x="1548" y="2293"/>
                      <a:pt x="1840" y="2183"/>
                      <a:pt x="2060" y="1962"/>
                    </a:cubicBezTo>
                    <a:cubicBezTo>
                      <a:pt x="2513" y="1510"/>
                      <a:pt x="2513" y="784"/>
                      <a:pt x="2060" y="331"/>
                    </a:cubicBezTo>
                    <a:cubicBezTo>
                      <a:pt x="1840" y="111"/>
                      <a:pt x="1548" y="1"/>
                      <a:pt x="1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5" name="Google Shape;2235;p42"/>
              <p:cNvSpPr/>
              <p:nvPr/>
            </p:nvSpPr>
            <p:spPr>
              <a:xfrm>
                <a:off x="5020250" y="3161525"/>
                <a:ext cx="199750" cy="89325"/>
              </a:xfrm>
              <a:custGeom>
                <a:avLst/>
                <a:gdLst/>
                <a:ahLst/>
                <a:cxnLst/>
                <a:rect l="l" t="t" r="r" b="b"/>
                <a:pathLst>
                  <a:path w="7990" h="3573" extrusionOk="0">
                    <a:moveTo>
                      <a:pt x="1" y="1"/>
                    </a:moveTo>
                    <a:cubicBezTo>
                      <a:pt x="1" y="1977"/>
                      <a:pt x="1596" y="3573"/>
                      <a:pt x="3561" y="3573"/>
                    </a:cubicBezTo>
                    <a:lnTo>
                      <a:pt x="4418" y="3573"/>
                    </a:lnTo>
                    <a:cubicBezTo>
                      <a:pt x="6394" y="3573"/>
                      <a:pt x="7990" y="1977"/>
                      <a:pt x="799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6" name="Google Shape;2236;p42"/>
              <p:cNvSpPr/>
              <p:nvPr/>
            </p:nvSpPr>
            <p:spPr>
              <a:xfrm>
                <a:off x="5093775" y="2766250"/>
                <a:ext cx="527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1001" extrusionOk="0">
                    <a:moveTo>
                      <a:pt x="1048" y="0"/>
                    </a:moveTo>
                    <a:cubicBezTo>
                      <a:pt x="465" y="0"/>
                      <a:pt x="1" y="453"/>
                      <a:pt x="1" y="1000"/>
                    </a:cubicBezTo>
                    <a:lnTo>
                      <a:pt x="2108" y="1000"/>
                    </a:lnTo>
                    <a:cubicBezTo>
                      <a:pt x="2108" y="453"/>
                      <a:pt x="1632" y="0"/>
                      <a:pt x="10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7" name="Google Shape;2237;p42"/>
              <p:cNvSpPr/>
              <p:nvPr/>
            </p:nvSpPr>
            <p:spPr>
              <a:xfrm>
                <a:off x="4973525" y="3099325"/>
                <a:ext cx="19675" cy="19675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87" extrusionOk="0">
                    <a:moveTo>
                      <a:pt x="393" y="0"/>
                    </a:moveTo>
                    <a:cubicBezTo>
                      <a:pt x="179" y="0"/>
                      <a:pt x="1" y="179"/>
                      <a:pt x="1" y="393"/>
                    </a:cubicBezTo>
                    <a:cubicBezTo>
                      <a:pt x="1" y="608"/>
                      <a:pt x="179" y="786"/>
                      <a:pt x="393" y="786"/>
                    </a:cubicBezTo>
                    <a:cubicBezTo>
                      <a:pt x="608" y="786"/>
                      <a:pt x="786" y="608"/>
                      <a:pt x="786" y="393"/>
                    </a:cubicBezTo>
                    <a:cubicBezTo>
                      <a:pt x="786" y="179"/>
                      <a:pt x="608" y="0"/>
                      <a:pt x="3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8" name="Google Shape;2238;p42"/>
              <p:cNvSpPr/>
              <p:nvPr/>
            </p:nvSpPr>
            <p:spPr>
              <a:xfrm>
                <a:off x="4983350" y="3076100"/>
                <a:ext cx="140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2537" extrusionOk="0">
                    <a:moveTo>
                      <a:pt x="274" y="1"/>
                    </a:moveTo>
                    <a:cubicBezTo>
                      <a:pt x="120" y="1"/>
                      <a:pt x="0" y="132"/>
                      <a:pt x="0" y="286"/>
                    </a:cubicBezTo>
                    <a:lnTo>
                      <a:pt x="0" y="2251"/>
                    </a:lnTo>
                    <a:cubicBezTo>
                      <a:pt x="0" y="2418"/>
                      <a:pt x="120" y="2537"/>
                      <a:pt x="274" y="2537"/>
                    </a:cubicBezTo>
                    <a:cubicBezTo>
                      <a:pt x="441" y="2537"/>
                      <a:pt x="560" y="2406"/>
                      <a:pt x="560" y="2251"/>
                    </a:cubicBezTo>
                    <a:lnTo>
                      <a:pt x="560" y="286"/>
                    </a:lnTo>
                    <a:cubicBezTo>
                      <a:pt x="560" y="132"/>
                      <a:pt x="429" y="1"/>
                      <a:pt x="2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9" name="Google Shape;2239;p42"/>
              <p:cNvSpPr/>
              <p:nvPr/>
            </p:nvSpPr>
            <p:spPr>
              <a:xfrm>
                <a:off x="4915175" y="3216600"/>
                <a:ext cx="62550" cy="536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147" extrusionOk="0">
                    <a:moveTo>
                      <a:pt x="1025" y="0"/>
                    </a:moveTo>
                    <a:lnTo>
                      <a:pt x="572" y="155"/>
                    </a:lnTo>
                    <a:lnTo>
                      <a:pt x="715" y="560"/>
                    </a:lnTo>
                    <a:cubicBezTo>
                      <a:pt x="275" y="822"/>
                      <a:pt x="1" y="1322"/>
                      <a:pt x="203" y="1953"/>
                    </a:cubicBezTo>
                    <a:cubicBezTo>
                      <a:pt x="251" y="2076"/>
                      <a:pt x="358" y="2146"/>
                      <a:pt x="477" y="2146"/>
                    </a:cubicBezTo>
                    <a:cubicBezTo>
                      <a:pt x="509" y="2146"/>
                      <a:pt x="540" y="2141"/>
                      <a:pt x="572" y="2132"/>
                    </a:cubicBezTo>
                    <a:cubicBezTo>
                      <a:pt x="715" y="2084"/>
                      <a:pt x="799" y="1917"/>
                      <a:pt x="751" y="1774"/>
                    </a:cubicBezTo>
                    <a:cubicBezTo>
                      <a:pt x="596" y="1310"/>
                      <a:pt x="918" y="1072"/>
                      <a:pt x="1132" y="989"/>
                    </a:cubicBezTo>
                    <a:cubicBezTo>
                      <a:pt x="1205" y="966"/>
                      <a:pt x="1281" y="954"/>
                      <a:pt x="1354" y="954"/>
                    </a:cubicBezTo>
                    <a:cubicBezTo>
                      <a:pt x="1436" y="954"/>
                      <a:pt x="1515" y="969"/>
                      <a:pt x="1584" y="1000"/>
                    </a:cubicBezTo>
                    <a:cubicBezTo>
                      <a:pt x="1739" y="1060"/>
                      <a:pt x="1846" y="1191"/>
                      <a:pt x="1918" y="1381"/>
                    </a:cubicBezTo>
                    <a:cubicBezTo>
                      <a:pt x="1956" y="1497"/>
                      <a:pt x="2073" y="1574"/>
                      <a:pt x="2191" y="1574"/>
                    </a:cubicBezTo>
                    <a:cubicBezTo>
                      <a:pt x="2219" y="1574"/>
                      <a:pt x="2248" y="1569"/>
                      <a:pt x="2275" y="1560"/>
                    </a:cubicBezTo>
                    <a:cubicBezTo>
                      <a:pt x="2430" y="1512"/>
                      <a:pt x="2501" y="1346"/>
                      <a:pt x="2454" y="1191"/>
                    </a:cubicBezTo>
                    <a:cubicBezTo>
                      <a:pt x="2267" y="633"/>
                      <a:pt x="1821" y="389"/>
                      <a:pt x="1371" y="389"/>
                    </a:cubicBezTo>
                    <a:cubicBezTo>
                      <a:pt x="1303" y="389"/>
                      <a:pt x="1235" y="394"/>
                      <a:pt x="1168" y="405"/>
                    </a:cubicBezTo>
                    <a:lnTo>
                      <a:pt x="102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0" name="Google Shape;2240;p42"/>
              <p:cNvSpPr/>
              <p:nvPr/>
            </p:nvSpPr>
            <p:spPr>
              <a:xfrm>
                <a:off x="5260475" y="3216600"/>
                <a:ext cx="62525" cy="5365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146" extrusionOk="0">
                    <a:moveTo>
                      <a:pt x="1477" y="0"/>
                    </a:moveTo>
                    <a:lnTo>
                      <a:pt x="1334" y="405"/>
                    </a:lnTo>
                    <a:cubicBezTo>
                      <a:pt x="1266" y="394"/>
                      <a:pt x="1198" y="389"/>
                      <a:pt x="1130" y="389"/>
                    </a:cubicBezTo>
                    <a:cubicBezTo>
                      <a:pt x="680" y="389"/>
                      <a:pt x="234" y="633"/>
                      <a:pt x="48" y="1191"/>
                    </a:cubicBezTo>
                    <a:cubicBezTo>
                      <a:pt x="0" y="1346"/>
                      <a:pt x="84" y="1512"/>
                      <a:pt x="226" y="1560"/>
                    </a:cubicBezTo>
                    <a:cubicBezTo>
                      <a:pt x="256" y="1569"/>
                      <a:pt x="286" y="1574"/>
                      <a:pt x="315" y="1574"/>
                    </a:cubicBezTo>
                    <a:cubicBezTo>
                      <a:pt x="437" y="1574"/>
                      <a:pt x="547" y="1497"/>
                      <a:pt x="595" y="1381"/>
                    </a:cubicBezTo>
                    <a:cubicBezTo>
                      <a:pt x="655" y="1191"/>
                      <a:pt x="762" y="1060"/>
                      <a:pt x="917" y="1000"/>
                    </a:cubicBezTo>
                    <a:cubicBezTo>
                      <a:pt x="986" y="969"/>
                      <a:pt x="1065" y="954"/>
                      <a:pt x="1147" y="954"/>
                    </a:cubicBezTo>
                    <a:cubicBezTo>
                      <a:pt x="1221" y="954"/>
                      <a:pt x="1296" y="966"/>
                      <a:pt x="1369" y="989"/>
                    </a:cubicBezTo>
                    <a:cubicBezTo>
                      <a:pt x="1584" y="1060"/>
                      <a:pt x="1905" y="1310"/>
                      <a:pt x="1750" y="1774"/>
                    </a:cubicBezTo>
                    <a:cubicBezTo>
                      <a:pt x="1703" y="1917"/>
                      <a:pt x="1786" y="2084"/>
                      <a:pt x="1929" y="2132"/>
                    </a:cubicBezTo>
                    <a:cubicBezTo>
                      <a:pt x="1959" y="2141"/>
                      <a:pt x="1988" y="2145"/>
                      <a:pt x="2017" y="2145"/>
                    </a:cubicBezTo>
                    <a:cubicBezTo>
                      <a:pt x="2140" y="2145"/>
                      <a:pt x="2250" y="2068"/>
                      <a:pt x="2298" y="1953"/>
                    </a:cubicBezTo>
                    <a:cubicBezTo>
                      <a:pt x="2500" y="1322"/>
                      <a:pt x="2227" y="822"/>
                      <a:pt x="1786" y="560"/>
                    </a:cubicBezTo>
                    <a:lnTo>
                      <a:pt x="1929" y="155"/>
                    </a:lnTo>
                    <a:lnTo>
                      <a:pt x="147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1" name="Google Shape;2241;p42"/>
              <p:cNvSpPr/>
              <p:nvPr/>
            </p:nvSpPr>
            <p:spPr>
              <a:xfrm>
                <a:off x="5231300" y="2864175"/>
                <a:ext cx="45275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03" extrusionOk="0">
                    <a:moveTo>
                      <a:pt x="0" y="0"/>
                    </a:moveTo>
                    <a:lnTo>
                      <a:pt x="0" y="203"/>
                    </a:lnTo>
                    <a:lnTo>
                      <a:pt x="1810" y="203"/>
                    </a:lnTo>
                    <a:lnTo>
                      <a:pt x="18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2" name="Google Shape;2242;p42"/>
              <p:cNvSpPr/>
              <p:nvPr/>
            </p:nvSpPr>
            <p:spPr>
              <a:xfrm>
                <a:off x="5224750" y="2844225"/>
                <a:ext cx="19975" cy="449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799" extrusionOk="0">
                    <a:moveTo>
                      <a:pt x="0" y="1"/>
                    </a:moveTo>
                    <a:lnTo>
                      <a:pt x="0" y="1799"/>
                    </a:lnTo>
                    <a:cubicBezTo>
                      <a:pt x="441" y="1799"/>
                      <a:pt x="798" y="1346"/>
                      <a:pt x="798" y="906"/>
                    </a:cubicBezTo>
                    <a:cubicBezTo>
                      <a:pt x="798" y="453"/>
                      <a:pt x="44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3" name="Google Shape;2243;p42"/>
              <p:cNvSpPr/>
              <p:nvPr/>
            </p:nvSpPr>
            <p:spPr>
              <a:xfrm>
                <a:off x="5263150" y="2856425"/>
                <a:ext cx="20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3" extrusionOk="0">
                    <a:moveTo>
                      <a:pt x="405" y="1"/>
                    </a:moveTo>
                    <a:cubicBezTo>
                      <a:pt x="179" y="1"/>
                      <a:pt x="0" y="191"/>
                      <a:pt x="0" y="406"/>
                    </a:cubicBezTo>
                    <a:cubicBezTo>
                      <a:pt x="0" y="632"/>
                      <a:pt x="179" y="822"/>
                      <a:pt x="405" y="822"/>
                    </a:cubicBezTo>
                    <a:cubicBezTo>
                      <a:pt x="631" y="822"/>
                      <a:pt x="822" y="644"/>
                      <a:pt x="822" y="406"/>
                    </a:cubicBezTo>
                    <a:cubicBezTo>
                      <a:pt x="822" y="191"/>
                      <a:pt x="631" y="1"/>
                      <a:pt x="4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4" name="Google Shape;2244;p42"/>
              <p:cNvSpPr/>
              <p:nvPr/>
            </p:nvSpPr>
            <p:spPr>
              <a:xfrm>
                <a:off x="4965200" y="2864175"/>
                <a:ext cx="44950" cy="5075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203" extrusionOk="0">
                    <a:moveTo>
                      <a:pt x="0" y="0"/>
                    </a:moveTo>
                    <a:lnTo>
                      <a:pt x="0" y="203"/>
                    </a:lnTo>
                    <a:lnTo>
                      <a:pt x="1798" y="203"/>
                    </a:lnTo>
                    <a:lnTo>
                      <a:pt x="17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5" name="Google Shape;2245;p42"/>
              <p:cNvSpPr/>
              <p:nvPr/>
            </p:nvSpPr>
            <p:spPr>
              <a:xfrm>
                <a:off x="5105400" y="2945725"/>
                <a:ext cx="29175" cy="22950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918" extrusionOk="0">
                    <a:moveTo>
                      <a:pt x="0" y="1"/>
                    </a:moveTo>
                    <a:lnTo>
                      <a:pt x="0" y="917"/>
                    </a:lnTo>
                    <a:lnTo>
                      <a:pt x="1167" y="917"/>
                    </a:ln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6" name="Google Shape;2246;p42"/>
              <p:cNvSpPr/>
              <p:nvPr/>
            </p:nvSpPr>
            <p:spPr>
              <a:xfrm>
                <a:off x="4996750" y="2844225"/>
                <a:ext cx="19950" cy="449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1799" extrusionOk="0">
                    <a:moveTo>
                      <a:pt x="798" y="1"/>
                    </a:moveTo>
                    <a:cubicBezTo>
                      <a:pt x="357" y="1"/>
                      <a:pt x="0" y="453"/>
                      <a:pt x="0" y="906"/>
                    </a:cubicBezTo>
                    <a:cubicBezTo>
                      <a:pt x="0" y="1346"/>
                      <a:pt x="357" y="1799"/>
                      <a:pt x="798" y="1799"/>
                    </a:cubicBezTo>
                    <a:lnTo>
                      <a:pt x="79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7" name="Google Shape;2247;p42"/>
              <p:cNvSpPr/>
              <p:nvPr/>
            </p:nvSpPr>
            <p:spPr>
              <a:xfrm>
                <a:off x="5014000" y="2780525"/>
                <a:ext cx="211975" cy="169700"/>
              </a:xfrm>
              <a:custGeom>
                <a:avLst/>
                <a:gdLst/>
                <a:ahLst/>
                <a:cxnLst/>
                <a:rect l="l" t="t" r="r" b="b"/>
                <a:pathLst>
                  <a:path w="8479" h="6788" extrusionOk="0">
                    <a:moveTo>
                      <a:pt x="2049" y="1"/>
                    </a:moveTo>
                    <a:cubicBezTo>
                      <a:pt x="918" y="1"/>
                      <a:pt x="1" y="918"/>
                      <a:pt x="1" y="2049"/>
                    </a:cubicBezTo>
                    <a:lnTo>
                      <a:pt x="1" y="4728"/>
                    </a:lnTo>
                    <a:cubicBezTo>
                      <a:pt x="1" y="5871"/>
                      <a:pt x="918" y="6787"/>
                      <a:pt x="2049" y="6787"/>
                    </a:cubicBezTo>
                    <a:lnTo>
                      <a:pt x="6430" y="6787"/>
                    </a:lnTo>
                    <a:cubicBezTo>
                      <a:pt x="7561" y="6787"/>
                      <a:pt x="8478" y="5871"/>
                      <a:pt x="8478" y="4728"/>
                    </a:cubicBezTo>
                    <a:lnTo>
                      <a:pt x="8478" y="2049"/>
                    </a:lnTo>
                    <a:cubicBezTo>
                      <a:pt x="8478" y="918"/>
                      <a:pt x="7561" y="1"/>
                      <a:pt x="64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8" name="Google Shape;2248;p42"/>
              <p:cNvSpPr/>
              <p:nvPr/>
            </p:nvSpPr>
            <p:spPr>
              <a:xfrm>
                <a:off x="5072350" y="2963600"/>
                <a:ext cx="95275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3811" h="1846" extrusionOk="0">
                    <a:moveTo>
                      <a:pt x="929" y="0"/>
                    </a:moveTo>
                    <a:cubicBezTo>
                      <a:pt x="417" y="0"/>
                      <a:pt x="0" y="417"/>
                      <a:pt x="0" y="929"/>
                    </a:cubicBezTo>
                    <a:cubicBezTo>
                      <a:pt x="0" y="1429"/>
                      <a:pt x="417" y="1846"/>
                      <a:pt x="929" y="1846"/>
                    </a:cubicBezTo>
                    <a:lnTo>
                      <a:pt x="2894" y="1846"/>
                    </a:lnTo>
                    <a:cubicBezTo>
                      <a:pt x="3394" y="1846"/>
                      <a:pt x="3810" y="1429"/>
                      <a:pt x="3810" y="929"/>
                    </a:cubicBezTo>
                    <a:cubicBezTo>
                      <a:pt x="3810" y="417"/>
                      <a:pt x="3394" y="0"/>
                      <a:pt x="28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9" name="Google Shape;2249;p42"/>
              <p:cNvSpPr/>
              <p:nvPr/>
            </p:nvSpPr>
            <p:spPr>
              <a:xfrm>
                <a:off x="4992575" y="2979950"/>
                <a:ext cx="254825" cy="23310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324" extrusionOk="0">
                    <a:moveTo>
                      <a:pt x="2465" y="1"/>
                    </a:moveTo>
                    <a:cubicBezTo>
                      <a:pt x="1108" y="1"/>
                      <a:pt x="1" y="1001"/>
                      <a:pt x="1" y="2251"/>
                    </a:cubicBezTo>
                    <a:lnTo>
                      <a:pt x="1" y="7073"/>
                    </a:lnTo>
                    <a:cubicBezTo>
                      <a:pt x="1" y="8323"/>
                      <a:pt x="1108" y="9323"/>
                      <a:pt x="2465" y="9323"/>
                    </a:cubicBezTo>
                    <a:lnTo>
                      <a:pt x="7728" y="9323"/>
                    </a:lnTo>
                    <a:cubicBezTo>
                      <a:pt x="9097" y="9323"/>
                      <a:pt x="10192" y="8323"/>
                      <a:pt x="10192" y="7073"/>
                    </a:cubicBezTo>
                    <a:lnTo>
                      <a:pt x="10192" y="2251"/>
                    </a:lnTo>
                    <a:cubicBezTo>
                      <a:pt x="10192" y="1001"/>
                      <a:pt x="9097" y="1"/>
                      <a:pt x="77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0" name="Google Shape;2250;p42"/>
              <p:cNvSpPr/>
              <p:nvPr/>
            </p:nvSpPr>
            <p:spPr>
              <a:xfrm>
                <a:off x="4883925" y="2993850"/>
                <a:ext cx="112550" cy="227950"/>
              </a:xfrm>
              <a:custGeom>
                <a:avLst/>
                <a:gdLst/>
                <a:ahLst/>
                <a:cxnLst/>
                <a:rect l="l" t="t" r="r" b="b"/>
                <a:pathLst>
                  <a:path w="4502" h="9118" extrusionOk="0">
                    <a:moveTo>
                      <a:pt x="3751" y="0"/>
                    </a:moveTo>
                    <a:cubicBezTo>
                      <a:pt x="3619" y="0"/>
                      <a:pt x="3486" y="41"/>
                      <a:pt x="3370" y="124"/>
                    </a:cubicBezTo>
                    <a:cubicBezTo>
                      <a:pt x="1" y="2505"/>
                      <a:pt x="525" y="6767"/>
                      <a:pt x="1275" y="8696"/>
                    </a:cubicBezTo>
                    <a:cubicBezTo>
                      <a:pt x="1372" y="8956"/>
                      <a:pt x="1618" y="9118"/>
                      <a:pt x="1876" y="9118"/>
                    </a:cubicBezTo>
                    <a:cubicBezTo>
                      <a:pt x="1902" y="9118"/>
                      <a:pt x="1928" y="9116"/>
                      <a:pt x="1953" y="9113"/>
                    </a:cubicBezTo>
                    <a:cubicBezTo>
                      <a:pt x="2013" y="9113"/>
                      <a:pt x="2072" y="9089"/>
                      <a:pt x="2132" y="9065"/>
                    </a:cubicBezTo>
                    <a:cubicBezTo>
                      <a:pt x="2477" y="8934"/>
                      <a:pt x="2644" y="8553"/>
                      <a:pt x="2513" y="8208"/>
                    </a:cubicBezTo>
                    <a:cubicBezTo>
                      <a:pt x="2489" y="8160"/>
                      <a:pt x="763" y="3588"/>
                      <a:pt x="4132" y="1207"/>
                    </a:cubicBezTo>
                    <a:cubicBezTo>
                      <a:pt x="4430" y="1005"/>
                      <a:pt x="4501" y="588"/>
                      <a:pt x="4287" y="290"/>
                    </a:cubicBezTo>
                    <a:cubicBezTo>
                      <a:pt x="4163" y="101"/>
                      <a:pt x="3959" y="0"/>
                      <a:pt x="37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1" name="Google Shape;2251;p42"/>
              <p:cNvSpPr/>
              <p:nvPr/>
            </p:nvSpPr>
            <p:spPr>
              <a:xfrm>
                <a:off x="4908050" y="3198800"/>
                <a:ext cx="51225" cy="28750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1150" extrusionOk="0">
                    <a:moveTo>
                      <a:pt x="1615" y="1"/>
                    </a:moveTo>
                    <a:cubicBezTo>
                      <a:pt x="1574" y="1"/>
                      <a:pt x="1531" y="8"/>
                      <a:pt x="1488" y="22"/>
                    </a:cubicBezTo>
                    <a:lnTo>
                      <a:pt x="322" y="391"/>
                    </a:lnTo>
                    <a:cubicBezTo>
                      <a:pt x="119" y="450"/>
                      <a:pt x="0" y="665"/>
                      <a:pt x="72" y="879"/>
                    </a:cubicBezTo>
                    <a:cubicBezTo>
                      <a:pt x="119" y="1041"/>
                      <a:pt x="266" y="1150"/>
                      <a:pt x="433" y="1150"/>
                    </a:cubicBezTo>
                    <a:cubicBezTo>
                      <a:pt x="475" y="1150"/>
                      <a:pt x="517" y="1143"/>
                      <a:pt x="560" y="1129"/>
                    </a:cubicBezTo>
                    <a:lnTo>
                      <a:pt x="1727" y="760"/>
                    </a:lnTo>
                    <a:cubicBezTo>
                      <a:pt x="1929" y="700"/>
                      <a:pt x="2048" y="474"/>
                      <a:pt x="1989" y="272"/>
                    </a:cubicBezTo>
                    <a:cubicBezTo>
                      <a:pt x="1931" y="110"/>
                      <a:pt x="1782" y="1"/>
                      <a:pt x="16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2" name="Google Shape;2252;p42"/>
              <p:cNvSpPr/>
              <p:nvPr/>
            </p:nvSpPr>
            <p:spPr>
              <a:xfrm>
                <a:off x="4968175" y="2968800"/>
                <a:ext cx="702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561" extrusionOk="0">
                    <a:moveTo>
                      <a:pt x="1405" y="0"/>
                    </a:moveTo>
                    <a:cubicBezTo>
                      <a:pt x="1078" y="0"/>
                      <a:pt x="750" y="125"/>
                      <a:pt x="500" y="375"/>
                    </a:cubicBezTo>
                    <a:cubicBezTo>
                      <a:pt x="0" y="876"/>
                      <a:pt x="0" y="1685"/>
                      <a:pt x="500" y="2185"/>
                    </a:cubicBezTo>
                    <a:cubicBezTo>
                      <a:pt x="750" y="2435"/>
                      <a:pt x="1078" y="2560"/>
                      <a:pt x="1405" y="2560"/>
                    </a:cubicBezTo>
                    <a:cubicBezTo>
                      <a:pt x="1733" y="2560"/>
                      <a:pt x="2060" y="2435"/>
                      <a:pt x="2310" y="2185"/>
                    </a:cubicBezTo>
                    <a:cubicBezTo>
                      <a:pt x="2810" y="1685"/>
                      <a:pt x="2810" y="876"/>
                      <a:pt x="2310" y="375"/>
                    </a:cubicBezTo>
                    <a:cubicBezTo>
                      <a:pt x="2060" y="125"/>
                      <a:pt x="1733" y="0"/>
                      <a:pt x="14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3" name="Google Shape;2253;p42"/>
              <p:cNvSpPr/>
              <p:nvPr/>
            </p:nvSpPr>
            <p:spPr>
              <a:xfrm>
                <a:off x="5241725" y="2993850"/>
                <a:ext cx="112525" cy="227950"/>
              </a:xfrm>
              <a:custGeom>
                <a:avLst/>
                <a:gdLst/>
                <a:ahLst/>
                <a:cxnLst/>
                <a:rect l="l" t="t" r="r" b="b"/>
                <a:pathLst>
                  <a:path w="4501" h="9118" extrusionOk="0">
                    <a:moveTo>
                      <a:pt x="757" y="0"/>
                    </a:moveTo>
                    <a:cubicBezTo>
                      <a:pt x="548" y="0"/>
                      <a:pt x="346" y="101"/>
                      <a:pt x="214" y="290"/>
                    </a:cubicBezTo>
                    <a:cubicBezTo>
                      <a:pt x="0" y="588"/>
                      <a:pt x="72" y="1005"/>
                      <a:pt x="369" y="1207"/>
                    </a:cubicBezTo>
                    <a:cubicBezTo>
                      <a:pt x="3739" y="3588"/>
                      <a:pt x="2012" y="8160"/>
                      <a:pt x="1988" y="8208"/>
                    </a:cubicBezTo>
                    <a:cubicBezTo>
                      <a:pt x="1857" y="8553"/>
                      <a:pt x="2024" y="8934"/>
                      <a:pt x="2369" y="9065"/>
                    </a:cubicBezTo>
                    <a:cubicBezTo>
                      <a:pt x="2429" y="9089"/>
                      <a:pt x="2488" y="9113"/>
                      <a:pt x="2548" y="9113"/>
                    </a:cubicBezTo>
                    <a:cubicBezTo>
                      <a:pt x="2574" y="9116"/>
                      <a:pt x="2599" y="9118"/>
                      <a:pt x="2625" y="9118"/>
                    </a:cubicBezTo>
                    <a:cubicBezTo>
                      <a:pt x="2884" y="9118"/>
                      <a:pt x="3129" y="8956"/>
                      <a:pt x="3227" y="8696"/>
                    </a:cubicBezTo>
                    <a:cubicBezTo>
                      <a:pt x="3977" y="6767"/>
                      <a:pt x="4501" y="2505"/>
                      <a:pt x="1143" y="124"/>
                    </a:cubicBezTo>
                    <a:cubicBezTo>
                      <a:pt x="1023" y="41"/>
                      <a:pt x="889" y="0"/>
                      <a:pt x="7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4" name="Google Shape;2254;p42"/>
              <p:cNvSpPr/>
              <p:nvPr/>
            </p:nvSpPr>
            <p:spPr>
              <a:xfrm>
                <a:off x="5278925" y="3198800"/>
                <a:ext cx="51225" cy="28750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1150" extrusionOk="0">
                    <a:moveTo>
                      <a:pt x="433" y="1"/>
                    </a:moveTo>
                    <a:cubicBezTo>
                      <a:pt x="266" y="1"/>
                      <a:pt x="117" y="110"/>
                      <a:pt x="60" y="272"/>
                    </a:cubicBezTo>
                    <a:cubicBezTo>
                      <a:pt x="0" y="474"/>
                      <a:pt x="119" y="700"/>
                      <a:pt x="322" y="760"/>
                    </a:cubicBezTo>
                    <a:lnTo>
                      <a:pt x="1489" y="1129"/>
                    </a:lnTo>
                    <a:cubicBezTo>
                      <a:pt x="1531" y="1143"/>
                      <a:pt x="1574" y="1150"/>
                      <a:pt x="1615" y="1150"/>
                    </a:cubicBezTo>
                    <a:cubicBezTo>
                      <a:pt x="1782" y="1150"/>
                      <a:pt x="1929" y="1041"/>
                      <a:pt x="1977" y="879"/>
                    </a:cubicBezTo>
                    <a:cubicBezTo>
                      <a:pt x="2048" y="665"/>
                      <a:pt x="1929" y="450"/>
                      <a:pt x="1727" y="391"/>
                    </a:cubicBezTo>
                    <a:lnTo>
                      <a:pt x="560" y="22"/>
                    </a:lnTo>
                    <a:cubicBezTo>
                      <a:pt x="517" y="8"/>
                      <a:pt x="475" y="1"/>
                      <a:pt x="43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5" name="Google Shape;2255;p42"/>
              <p:cNvSpPr/>
              <p:nvPr/>
            </p:nvSpPr>
            <p:spPr>
              <a:xfrm>
                <a:off x="5199150" y="2968650"/>
                <a:ext cx="708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561" extrusionOk="0">
                    <a:moveTo>
                      <a:pt x="1420" y="0"/>
                    </a:moveTo>
                    <a:cubicBezTo>
                      <a:pt x="1321" y="0"/>
                      <a:pt x="1220" y="12"/>
                      <a:pt x="1120" y="36"/>
                    </a:cubicBezTo>
                    <a:cubicBezTo>
                      <a:pt x="429" y="191"/>
                      <a:pt x="0" y="893"/>
                      <a:pt x="167" y="1572"/>
                    </a:cubicBezTo>
                    <a:cubicBezTo>
                      <a:pt x="310" y="2162"/>
                      <a:pt x="834" y="2561"/>
                      <a:pt x="1414" y="2561"/>
                    </a:cubicBezTo>
                    <a:cubicBezTo>
                      <a:pt x="1513" y="2561"/>
                      <a:pt x="1614" y="2549"/>
                      <a:pt x="1715" y="2525"/>
                    </a:cubicBezTo>
                    <a:cubicBezTo>
                      <a:pt x="2406" y="2370"/>
                      <a:pt x="2834" y="1679"/>
                      <a:pt x="2667" y="989"/>
                    </a:cubicBezTo>
                    <a:cubicBezTo>
                      <a:pt x="2525" y="399"/>
                      <a:pt x="2001" y="0"/>
                      <a:pt x="14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6" name="Google Shape;2256;p42"/>
              <p:cNvSpPr/>
              <p:nvPr/>
            </p:nvSpPr>
            <p:spPr>
              <a:xfrm>
                <a:off x="5070275" y="2833075"/>
                <a:ext cx="315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32" extrusionOk="0">
                    <a:moveTo>
                      <a:pt x="633" y="0"/>
                    </a:moveTo>
                    <a:cubicBezTo>
                      <a:pt x="502" y="0"/>
                      <a:pt x="370" y="45"/>
                      <a:pt x="262" y="137"/>
                    </a:cubicBezTo>
                    <a:cubicBezTo>
                      <a:pt x="24" y="351"/>
                      <a:pt x="0" y="697"/>
                      <a:pt x="202" y="935"/>
                    </a:cubicBezTo>
                    <a:cubicBezTo>
                      <a:pt x="313" y="1065"/>
                      <a:pt x="470" y="1131"/>
                      <a:pt x="629" y="1131"/>
                    </a:cubicBezTo>
                    <a:cubicBezTo>
                      <a:pt x="760" y="1131"/>
                      <a:pt x="892" y="1086"/>
                      <a:pt x="1000" y="994"/>
                    </a:cubicBezTo>
                    <a:cubicBezTo>
                      <a:pt x="1238" y="792"/>
                      <a:pt x="1262" y="435"/>
                      <a:pt x="1060" y="197"/>
                    </a:cubicBezTo>
                    <a:cubicBezTo>
                      <a:pt x="949" y="66"/>
                      <a:pt x="792" y="0"/>
                      <a:pt x="6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7" name="Google Shape;2257;p42"/>
              <p:cNvSpPr/>
              <p:nvPr/>
            </p:nvSpPr>
            <p:spPr>
              <a:xfrm>
                <a:off x="5138425" y="2833075"/>
                <a:ext cx="3127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32" extrusionOk="0">
                    <a:moveTo>
                      <a:pt x="624" y="0"/>
                    </a:moveTo>
                    <a:cubicBezTo>
                      <a:pt x="494" y="0"/>
                      <a:pt x="365" y="45"/>
                      <a:pt x="263" y="137"/>
                    </a:cubicBezTo>
                    <a:cubicBezTo>
                      <a:pt x="24" y="351"/>
                      <a:pt x="1" y="697"/>
                      <a:pt x="203" y="935"/>
                    </a:cubicBezTo>
                    <a:cubicBezTo>
                      <a:pt x="314" y="1065"/>
                      <a:pt x="471" y="1131"/>
                      <a:pt x="628" y="1131"/>
                    </a:cubicBezTo>
                    <a:cubicBezTo>
                      <a:pt x="757" y="1131"/>
                      <a:pt x="886" y="1086"/>
                      <a:pt x="989" y="994"/>
                    </a:cubicBezTo>
                    <a:cubicBezTo>
                      <a:pt x="1227" y="792"/>
                      <a:pt x="1251" y="435"/>
                      <a:pt x="1048" y="197"/>
                    </a:cubicBezTo>
                    <a:cubicBezTo>
                      <a:pt x="938" y="66"/>
                      <a:pt x="780" y="0"/>
                      <a:pt x="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8" name="Google Shape;2258;p42"/>
              <p:cNvSpPr/>
              <p:nvPr/>
            </p:nvSpPr>
            <p:spPr>
              <a:xfrm>
                <a:off x="5075325" y="2880250"/>
                <a:ext cx="89325" cy="24125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965" extrusionOk="0">
                    <a:moveTo>
                      <a:pt x="453" y="0"/>
                    </a:moveTo>
                    <a:cubicBezTo>
                      <a:pt x="203" y="0"/>
                      <a:pt x="0" y="203"/>
                      <a:pt x="0" y="453"/>
                    </a:cubicBezTo>
                    <a:lnTo>
                      <a:pt x="0" y="512"/>
                    </a:lnTo>
                    <a:cubicBezTo>
                      <a:pt x="0" y="762"/>
                      <a:pt x="203" y="965"/>
                      <a:pt x="453" y="965"/>
                    </a:cubicBezTo>
                    <a:lnTo>
                      <a:pt x="3132" y="965"/>
                    </a:lnTo>
                    <a:cubicBezTo>
                      <a:pt x="3370" y="965"/>
                      <a:pt x="3572" y="762"/>
                      <a:pt x="3572" y="512"/>
                    </a:cubicBezTo>
                    <a:lnTo>
                      <a:pt x="3572" y="453"/>
                    </a:lnTo>
                    <a:cubicBezTo>
                      <a:pt x="3572" y="203"/>
                      <a:pt x="3370" y="0"/>
                      <a:pt x="3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9" name="Google Shape;2259;p42"/>
              <p:cNvSpPr/>
              <p:nvPr/>
            </p:nvSpPr>
            <p:spPr>
              <a:xfrm>
                <a:off x="5083650" y="2889475"/>
                <a:ext cx="72650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227" extrusionOk="0">
                    <a:moveTo>
                      <a:pt x="120" y="0"/>
                    </a:moveTo>
                    <a:cubicBezTo>
                      <a:pt x="60" y="0"/>
                      <a:pt x="1" y="48"/>
                      <a:pt x="1" y="108"/>
                    </a:cubicBezTo>
                    <a:cubicBezTo>
                      <a:pt x="1" y="179"/>
                      <a:pt x="60" y="227"/>
                      <a:pt x="120" y="227"/>
                    </a:cubicBezTo>
                    <a:lnTo>
                      <a:pt x="2787" y="227"/>
                    </a:lnTo>
                    <a:cubicBezTo>
                      <a:pt x="2858" y="227"/>
                      <a:pt x="2906" y="179"/>
                      <a:pt x="2906" y="108"/>
                    </a:cubicBezTo>
                    <a:cubicBezTo>
                      <a:pt x="2906" y="48"/>
                      <a:pt x="2858" y="0"/>
                      <a:pt x="27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0" name="Google Shape;2260;p42"/>
              <p:cNvSpPr/>
              <p:nvPr/>
            </p:nvSpPr>
            <p:spPr>
              <a:xfrm>
                <a:off x="4958050" y="2856425"/>
                <a:ext cx="20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3" extrusionOk="0">
                    <a:moveTo>
                      <a:pt x="405" y="1"/>
                    </a:moveTo>
                    <a:cubicBezTo>
                      <a:pt x="179" y="1"/>
                      <a:pt x="0" y="179"/>
                      <a:pt x="0" y="406"/>
                    </a:cubicBezTo>
                    <a:cubicBezTo>
                      <a:pt x="0" y="644"/>
                      <a:pt x="179" y="822"/>
                      <a:pt x="405" y="822"/>
                    </a:cubicBezTo>
                    <a:cubicBezTo>
                      <a:pt x="631" y="822"/>
                      <a:pt x="822" y="644"/>
                      <a:pt x="822" y="406"/>
                    </a:cubicBezTo>
                    <a:cubicBezTo>
                      <a:pt x="822" y="179"/>
                      <a:pt x="631" y="1"/>
                      <a:pt x="4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1" name="Google Shape;2261;p42"/>
              <p:cNvSpPr/>
              <p:nvPr/>
            </p:nvSpPr>
            <p:spPr>
              <a:xfrm>
                <a:off x="4889875" y="3069100"/>
                <a:ext cx="613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2454" h="2204" extrusionOk="0">
                    <a:moveTo>
                      <a:pt x="1227" y="1"/>
                    </a:moveTo>
                    <a:cubicBezTo>
                      <a:pt x="747" y="1"/>
                      <a:pt x="306" y="321"/>
                      <a:pt x="168" y="804"/>
                    </a:cubicBezTo>
                    <a:cubicBezTo>
                      <a:pt x="1" y="1388"/>
                      <a:pt x="346" y="1995"/>
                      <a:pt x="930" y="2162"/>
                    </a:cubicBezTo>
                    <a:cubicBezTo>
                      <a:pt x="1029" y="2190"/>
                      <a:pt x="1129" y="2204"/>
                      <a:pt x="1228" y="2204"/>
                    </a:cubicBezTo>
                    <a:cubicBezTo>
                      <a:pt x="1707" y="2204"/>
                      <a:pt x="2149" y="1884"/>
                      <a:pt x="2287" y="1400"/>
                    </a:cubicBezTo>
                    <a:cubicBezTo>
                      <a:pt x="2454" y="816"/>
                      <a:pt x="2120" y="209"/>
                      <a:pt x="1525" y="43"/>
                    </a:cubicBezTo>
                    <a:cubicBezTo>
                      <a:pt x="1425" y="14"/>
                      <a:pt x="1325" y="1"/>
                      <a:pt x="12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2" name="Google Shape;2262;p42"/>
              <p:cNvSpPr/>
              <p:nvPr/>
            </p:nvSpPr>
            <p:spPr>
              <a:xfrm>
                <a:off x="5287250" y="3068825"/>
                <a:ext cx="59550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2382" h="2203" extrusionOk="0">
                    <a:moveTo>
                      <a:pt x="1198" y="1"/>
                    </a:moveTo>
                    <a:cubicBezTo>
                      <a:pt x="668" y="1"/>
                      <a:pt x="203" y="380"/>
                      <a:pt x="108" y="911"/>
                    </a:cubicBezTo>
                    <a:cubicBezTo>
                      <a:pt x="1" y="1506"/>
                      <a:pt x="406" y="2078"/>
                      <a:pt x="1001" y="2185"/>
                    </a:cubicBezTo>
                    <a:cubicBezTo>
                      <a:pt x="1067" y="2197"/>
                      <a:pt x="1132" y="2202"/>
                      <a:pt x="1197" y="2202"/>
                    </a:cubicBezTo>
                    <a:cubicBezTo>
                      <a:pt x="1717" y="2202"/>
                      <a:pt x="2180" y="1833"/>
                      <a:pt x="2275" y="1304"/>
                    </a:cubicBezTo>
                    <a:cubicBezTo>
                      <a:pt x="2382" y="696"/>
                      <a:pt x="1989" y="125"/>
                      <a:pt x="1394" y="18"/>
                    </a:cubicBezTo>
                    <a:cubicBezTo>
                      <a:pt x="1328" y="6"/>
                      <a:pt x="1263" y="1"/>
                      <a:pt x="11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3" name="Google Shape;2263;p42"/>
              <p:cNvSpPr/>
              <p:nvPr/>
            </p:nvSpPr>
            <p:spPr>
              <a:xfrm>
                <a:off x="5111350" y="3094550"/>
                <a:ext cx="18175" cy="1790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16" extrusionOk="0">
                    <a:moveTo>
                      <a:pt x="357" y="1"/>
                    </a:moveTo>
                    <a:cubicBezTo>
                      <a:pt x="167" y="1"/>
                      <a:pt x="0" y="167"/>
                      <a:pt x="0" y="358"/>
                    </a:cubicBezTo>
                    <a:cubicBezTo>
                      <a:pt x="0" y="560"/>
                      <a:pt x="167" y="715"/>
                      <a:pt x="357" y="715"/>
                    </a:cubicBezTo>
                    <a:cubicBezTo>
                      <a:pt x="560" y="715"/>
                      <a:pt x="726" y="560"/>
                      <a:pt x="726" y="358"/>
                    </a:cubicBezTo>
                    <a:cubicBezTo>
                      <a:pt x="726" y="167"/>
                      <a:pt x="560" y="1"/>
                      <a:pt x="35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4" name="Google Shape;2264;p42"/>
              <p:cNvSpPr/>
              <p:nvPr/>
            </p:nvSpPr>
            <p:spPr>
              <a:xfrm>
                <a:off x="5138725" y="3094550"/>
                <a:ext cx="17875" cy="179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6" extrusionOk="0">
                    <a:moveTo>
                      <a:pt x="358" y="1"/>
                    </a:moveTo>
                    <a:cubicBezTo>
                      <a:pt x="167" y="1"/>
                      <a:pt x="1" y="167"/>
                      <a:pt x="1" y="358"/>
                    </a:cubicBezTo>
                    <a:cubicBezTo>
                      <a:pt x="1" y="560"/>
                      <a:pt x="167" y="715"/>
                      <a:pt x="358" y="715"/>
                    </a:cubicBezTo>
                    <a:cubicBezTo>
                      <a:pt x="560" y="715"/>
                      <a:pt x="715" y="560"/>
                      <a:pt x="715" y="358"/>
                    </a:cubicBezTo>
                    <a:cubicBezTo>
                      <a:pt x="715" y="167"/>
                      <a:pt x="560" y="1"/>
                      <a:pt x="3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5" name="Google Shape;2265;p42"/>
              <p:cNvSpPr/>
              <p:nvPr/>
            </p:nvSpPr>
            <p:spPr>
              <a:xfrm>
                <a:off x="5166100" y="3094550"/>
                <a:ext cx="17900" cy="179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716" extrusionOk="0">
                    <a:moveTo>
                      <a:pt x="358" y="1"/>
                    </a:moveTo>
                    <a:cubicBezTo>
                      <a:pt x="168" y="1"/>
                      <a:pt x="1" y="167"/>
                      <a:pt x="1" y="358"/>
                    </a:cubicBezTo>
                    <a:cubicBezTo>
                      <a:pt x="1" y="560"/>
                      <a:pt x="168" y="715"/>
                      <a:pt x="358" y="715"/>
                    </a:cubicBezTo>
                    <a:cubicBezTo>
                      <a:pt x="560" y="715"/>
                      <a:pt x="715" y="560"/>
                      <a:pt x="715" y="358"/>
                    </a:cubicBezTo>
                    <a:cubicBezTo>
                      <a:pt x="715" y="167"/>
                      <a:pt x="560" y="1"/>
                      <a:pt x="35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6" name="Google Shape;2266;p42"/>
              <p:cNvSpPr/>
              <p:nvPr/>
            </p:nvSpPr>
            <p:spPr>
              <a:xfrm>
                <a:off x="5055975" y="3038900"/>
                <a:ext cx="128025" cy="39600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1584" extrusionOk="0">
                    <a:moveTo>
                      <a:pt x="417" y="0"/>
                    </a:moveTo>
                    <a:cubicBezTo>
                      <a:pt x="179" y="0"/>
                      <a:pt x="1" y="179"/>
                      <a:pt x="1" y="405"/>
                    </a:cubicBezTo>
                    <a:lnTo>
                      <a:pt x="1" y="1179"/>
                    </a:lnTo>
                    <a:cubicBezTo>
                      <a:pt x="1" y="1405"/>
                      <a:pt x="191" y="1584"/>
                      <a:pt x="417" y="1584"/>
                    </a:cubicBezTo>
                    <a:lnTo>
                      <a:pt x="4715" y="1584"/>
                    </a:lnTo>
                    <a:cubicBezTo>
                      <a:pt x="4942" y="1584"/>
                      <a:pt x="5120" y="1405"/>
                      <a:pt x="5120" y="1179"/>
                    </a:cubicBezTo>
                    <a:lnTo>
                      <a:pt x="5120" y="405"/>
                    </a:lnTo>
                    <a:cubicBezTo>
                      <a:pt x="5120" y="179"/>
                      <a:pt x="4942" y="0"/>
                      <a:pt x="47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7" name="Google Shape;2267;p42"/>
              <p:cNvSpPr/>
              <p:nvPr/>
            </p:nvSpPr>
            <p:spPr>
              <a:xfrm>
                <a:off x="5111650" y="3121950"/>
                <a:ext cx="723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715" extrusionOk="0">
                    <a:moveTo>
                      <a:pt x="274" y="0"/>
                    </a:moveTo>
                    <a:cubicBezTo>
                      <a:pt x="119" y="0"/>
                      <a:pt x="0" y="167"/>
                      <a:pt x="0" y="357"/>
                    </a:cubicBezTo>
                    <a:cubicBezTo>
                      <a:pt x="0" y="560"/>
                      <a:pt x="119" y="715"/>
                      <a:pt x="274" y="715"/>
                    </a:cubicBezTo>
                    <a:lnTo>
                      <a:pt x="2619" y="715"/>
                    </a:lnTo>
                    <a:cubicBezTo>
                      <a:pt x="2774" y="715"/>
                      <a:pt x="2893" y="560"/>
                      <a:pt x="2893" y="357"/>
                    </a:cubicBezTo>
                    <a:cubicBezTo>
                      <a:pt x="2893" y="167"/>
                      <a:pt x="2774" y="0"/>
                      <a:pt x="26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8" name="Google Shape;2268;p42"/>
              <p:cNvSpPr/>
              <p:nvPr/>
            </p:nvSpPr>
            <p:spPr>
              <a:xfrm>
                <a:off x="5111650" y="3149325"/>
                <a:ext cx="7235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2894" h="715" extrusionOk="0">
                    <a:moveTo>
                      <a:pt x="274" y="1"/>
                    </a:moveTo>
                    <a:cubicBezTo>
                      <a:pt x="119" y="1"/>
                      <a:pt x="0" y="167"/>
                      <a:pt x="0" y="358"/>
                    </a:cubicBezTo>
                    <a:cubicBezTo>
                      <a:pt x="0" y="560"/>
                      <a:pt x="119" y="715"/>
                      <a:pt x="274" y="715"/>
                    </a:cubicBezTo>
                    <a:lnTo>
                      <a:pt x="2619" y="715"/>
                    </a:lnTo>
                    <a:cubicBezTo>
                      <a:pt x="2774" y="715"/>
                      <a:pt x="2893" y="560"/>
                      <a:pt x="2893" y="358"/>
                    </a:cubicBezTo>
                    <a:cubicBezTo>
                      <a:pt x="2893" y="167"/>
                      <a:pt x="2774" y="1"/>
                      <a:pt x="26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9" name="Google Shape;2269;p42"/>
              <p:cNvSpPr/>
              <p:nvPr/>
            </p:nvSpPr>
            <p:spPr>
              <a:xfrm>
                <a:off x="5058050" y="3094550"/>
                <a:ext cx="11050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442" h="2918" extrusionOk="0">
                    <a:moveTo>
                      <a:pt x="227" y="1"/>
                    </a:moveTo>
                    <a:cubicBezTo>
                      <a:pt x="108" y="1"/>
                      <a:pt x="1" y="96"/>
                      <a:pt x="1" y="227"/>
                    </a:cubicBezTo>
                    <a:lnTo>
                      <a:pt x="1" y="2704"/>
                    </a:lnTo>
                    <a:cubicBezTo>
                      <a:pt x="1" y="2823"/>
                      <a:pt x="108" y="2918"/>
                      <a:pt x="227" y="2918"/>
                    </a:cubicBezTo>
                    <a:cubicBezTo>
                      <a:pt x="346" y="2918"/>
                      <a:pt x="441" y="2823"/>
                      <a:pt x="441" y="2704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0" name="Google Shape;2270;p42"/>
              <p:cNvSpPr/>
              <p:nvPr/>
            </p:nvSpPr>
            <p:spPr>
              <a:xfrm>
                <a:off x="5082175" y="3094550"/>
                <a:ext cx="11025" cy="72950"/>
              </a:xfrm>
              <a:custGeom>
                <a:avLst/>
                <a:gdLst/>
                <a:ahLst/>
                <a:cxnLst/>
                <a:rect l="l" t="t" r="r" b="b"/>
                <a:pathLst>
                  <a:path w="441" h="2918" extrusionOk="0">
                    <a:moveTo>
                      <a:pt x="215" y="1"/>
                    </a:moveTo>
                    <a:cubicBezTo>
                      <a:pt x="96" y="1"/>
                      <a:pt x="0" y="96"/>
                      <a:pt x="0" y="227"/>
                    </a:cubicBezTo>
                    <a:lnTo>
                      <a:pt x="0" y="2704"/>
                    </a:lnTo>
                    <a:cubicBezTo>
                      <a:pt x="0" y="2823"/>
                      <a:pt x="96" y="2918"/>
                      <a:pt x="215" y="2918"/>
                    </a:cubicBezTo>
                    <a:cubicBezTo>
                      <a:pt x="334" y="2918"/>
                      <a:pt x="441" y="2823"/>
                      <a:pt x="441" y="2704"/>
                    </a:cubicBezTo>
                    <a:lnTo>
                      <a:pt x="441" y="227"/>
                    </a:lnTo>
                    <a:cubicBezTo>
                      <a:pt x="441" y="96"/>
                      <a:pt x="334" y="1"/>
                      <a:pt x="2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68" name="Google Shape;2168;p42"/>
          <p:cNvSpPr txBox="1">
            <a:spLocks noGrp="1"/>
          </p:cNvSpPr>
          <p:nvPr>
            <p:ph type="title"/>
          </p:nvPr>
        </p:nvSpPr>
        <p:spPr>
          <a:xfrm>
            <a:off x="864631" y="2811261"/>
            <a:ext cx="3172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Инструкции за ползване </a:t>
            </a:r>
            <a:endParaRPr dirty="0"/>
          </a:p>
        </p:txBody>
      </p:sp>
    </p:spTree>
  </p:cSld>
  <p:clrMapOvr>
    <a:masterClrMapping/>
  </p:clrMapOvr>
  <p:transition spd="slow">
    <p:comb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43"/>
          <p:cNvSpPr txBox="1">
            <a:spLocks noGrp="1"/>
          </p:cNvSpPr>
          <p:nvPr>
            <p:ph type="title"/>
          </p:nvPr>
        </p:nvSpPr>
        <p:spPr>
          <a:xfrm>
            <a:off x="2579961" y="785634"/>
            <a:ext cx="4793394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400" dirty="0"/>
              <a:t>Инструкции за ползване </a:t>
            </a:r>
            <a:endParaRPr sz="2400" dirty="0"/>
          </a:p>
        </p:txBody>
      </p:sp>
      <p:sp>
        <p:nvSpPr>
          <p:cNvPr id="2317" name="Google Shape;2317;p43"/>
          <p:cNvSpPr txBox="1">
            <a:spLocks noGrp="1"/>
          </p:cNvSpPr>
          <p:nvPr>
            <p:ph type="body" idx="1"/>
          </p:nvPr>
        </p:nvSpPr>
        <p:spPr>
          <a:xfrm>
            <a:off x="2679565" y="1260616"/>
            <a:ext cx="3740100" cy="3145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</a:pPr>
            <a:r>
              <a:rPr lang="en" dirty="0"/>
              <a:t>Поставете слънчевия тракер под слънчева светлина.</a:t>
            </a:r>
            <a:endParaRPr dirty="0"/>
          </a:p>
          <a:p>
            <a:pPr marL="285750" indent="-285750">
              <a:spcBef>
                <a:spcPts val="1600"/>
              </a:spcBef>
            </a:pPr>
            <a:r>
              <a:rPr lang="en" dirty="0"/>
              <a:t>Наблюдавайте движението на серво</a:t>
            </a:r>
            <a:r>
              <a:rPr lang="bg-BG" dirty="0"/>
              <a:t>моторите</a:t>
            </a:r>
            <a:r>
              <a:rPr lang="en" dirty="0"/>
              <a:t>, които регулират с</a:t>
            </a:r>
            <a:r>
              <a:rPr lang="bg-BG" dirty="0"/>
              <a:t>оларния</a:t>
            </a:r>
            <a:r>
              <a:rPr lang="en" dirty="0"/>
              <a:t> панел, за да следи слънцето.</a:t>
            </a:r>
            <a:endParaRPr dirty="0"/>
          </a:p>
          <a:p>
            <a:pPr marL="285750" indent="-285750">
              <a:spcBef>
                <a:spcPts val="1600"/>
              </a:spcBef>
            </a:pPr>
            <a:r>
              <a:rPr lang="en" dirty="0"/>
              <a:t>Уверете се, че ориентацията на с</a:t>
            </a:r>
            <a:r>
              <a:rPr lang="bg-BG" dirty="0"/>
              <a:t>оларния</a:t>
            </a:r>
            <a:r>
              <a:rPr lang="en" dirty="0"/>
              <a:t> панел се променя, за да се увеличи максимално излагането на слънчева светлина през деня.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</a:pPr>
            <a:endParaRPr dirty="0"/>
          </a:p>
        </p:txBody>
      </p:sp>
      <p:grpSp>
        <p:nvGrpSpPr>
          <p:cNvPr id="2318" name="Google Shape;2318;p43"/>
          <p:cNvGrpSpPr/>
          <p:nvPr/>
        </p:nvGrpSpPr>
        <p:grpSpPr>
          <a:xfrm rot="866130">
            <a:off x="249590" y="-264931"/>
            <a:ext cx="1498719" cy="2192273"/>
            <a:chOff x="1463275" y="2373500"/>
            <a:chExt cx="484900" cy="711125"/>
          </a:xfrm>
        </p:grpSpPr>
        <p:sp>
          <p:nvSpPr>
            <p:cNvPr id="2319" name="Google Shape;2319;p43"/>
            <p:cNvSpPr/>
            <p:nvPr/>
          </p:nvSpPr>
          <p:spPr>
            <a:xfrm>
              <a:off x="1463275" y="2373650"/>
              <a:ext cx="484300" cy="710825"/>
            </a:xfrm>
            <a:custGeom>
              <a:avLst/>
              <a:gdLst/>
              <a:ahLst/>
              <a:cxnLst/>
              <a:rect l="l" t="t" r="r" b="b"/>
              <a:pathLst>
                <a:path w="19372" h="28433" extrusionOk="0">
                  <a:moveTo>
                    <a:pt x="9049" y="0"/>
                  </a:moveTo>
                  <a:cubicBezTo>
                    <a:pt x="8263" y="0"/>
                    <a:pt x="7632" y="631"/>
                    <a:pt x="7632" y="1405"/>
                  </a:cubicBezTo>
                  <a:lnTo>
                    <a:pt x="7632" y="1417"/>
                  </a:lnTo>
                  <a:cubicBezTo>
                    <a:pt x="5596" y="2215"/>
                    <a:pt x="4155" y="4191"/>
                    <a:pt x="4155" y="6501"/>
                  </a:cubicBezTo>
                  <a:lnTo>
                    <a:pt x="4155" y="9870"/>
                  </a:lnTo>
                  <a:cubicBezTo>
                    <a:pt x="3763" y="10025"/>
                    <a:pt x="3489" y="10406"/>
                    <a:pt x="3489" y="10847"/>
                  </a:cubicBezTo>
                  <a:lnTo>
                    <a:pt x="3489" y="11156"/>
                  </a:lnTo>
                  <a:cubicBezTo>
                    <a:pt x="3298" y="11299"/>
                    <a:pt x="3120" y="11454"/>
                    <a:pt x="2953" y="11621"/>
                  </a:cubicBezTo>
                  <a:cubicBezTo>
                    <a:pt x="2786" y="11799"/>
                    <a:pt x="2631" y="11978"/>
                    <a:pt x="2477" y="12156"/>
                  </a:cubicBezTo>
                  <a:cubicBezTo>
                    <a:pt x="2143" y="12597"/>
                    <a:pt x="1869" y="13061"/>
                    <a:pt x="1655" y="13549"/>
                  </a:cubicBezTo>
                  <a:cubicBezTo>
                    <a:pt x="1441" y="14038"/>
                    <a:pt x="1286" y="14561"/>
                    <a:pt x="1167" y="15097"/>
                  </a:cubicBezTo>
                  <a:cubicBezTo>
                    <a:pt x="1048" y="15681"/>
                    <a:pt x="976" y="16276"/>
                    <a:pt x="941" y="16871"/>
                  </a:cubicBezTo>
                  <a:cubicBezTo>
                    <a:pt x="905" y="17324"/>
                    <a:pt x="893" y="17764"/>
                    <a:pt x="881" y="18217"/>
                  </a:cubicBezTo>
                  <a:cubicBezTo>
                    <a:pt x="0" y="18669"/>
                    <a:pt x="0" y="20264"/>
                    <a:pt x="0" y="20943"/>
                  </a:cubicBezTo>
                  <a:lnTo>
                    <a:pt x="2834" y="20943"/>
                  </a:lnTo>
                  <a:cubicBezTo>
                    <a:pt x="2834" y="20264"/>
                    <a:pt x="2917" y="18645"/>
                    <a:pt x="1953" y="18205"/>
                  </a:cubicBezTo>
                  <a:cubicBezTo>
                    <a:pt x="1965" y="17800"/>
                    <a:pt x="1977" y="17383"/>
                    <a:pt x="2000" y="16978"/>
                  </a:cubicBezTo>
                  <a:cubicBezTo>
                    <a:pt x="2036" y="16454"/>
                    <a:pt x="2096" y="15943"/>
                    <a:pt x="2191" y="15442"/>
                  </a:cubicBezTo>
                  <a:cubicBezTo>
                    <a:pt x="2298" y="14919"/>
                    <a:pt x="2453" y="14419"/>
                    <a:pt x="2667" y="13930"/>
                  </a:cubicBezTo>
                  <a:cubicBezTo>
                    <a:pt x="2846" y="13537"/>
                    <a:pt x="3072" y="13156"/>
                    <a:pt x="3346" y="12799"/>
                  </a:cubicBezTo>
                  <a:cubicBezTo>
                    <a:pt x="3393" y="12752"/>
                    <a:pt x="3441" y="12692"/>
                    <a:pt x="3489" y="12644"/>
                  </a:cubicBezTo>
                  <a:lnTo>
                    <a:pt x="3489" y="12692"/>
                  </a:lnTo>
                  <a:cubicBezTo>
                    <a:pt x="3489" y="12942"/>
                    <a:pt x="3572" y="13168"/>
                    <a:pt x="3727" y="13347"/>
                  </a:cubicBezTo>
                  <a:lnTo>
                    <a:pt x="3727" y="14359"/>
                  </a:lnTo>
                  <a:lnTo>
                    <a:pt x="4155" y="14359"/>
                  </a:lnTo>
                  <a:lnTo>
                    <a:pt x="4155" y="19169"/>
                  </a:lnTo>
                  <a:lnTo>
                    <a:pt x="3727" y="19169"/>
                  </a:lnTo>
                  <a:lnTo>
                    <a:pt x="3727" y="20193"/>
                  </a:lnTo>
                  <a:lnTo>
                    <a:pt x="8954" y="20193"/>
                  </a:lnTo>
                  <a:lnTo>
                    <a:pt x="8954" y="20205"/>
                  </a:lnTo>
                  <a:lnTo>
                    <a:pt x="8954" y="20943"/>
                  </a:lnTo>
                  <a:lnTo>
                    <a:pt x="8954" y="21562"/>
                  </a:lnTo>
                  <a:lnTo>
                    <a:pt x="8954" y="22300"/>
                  </a:lnTo>
                  <a:lnTo>
                    <a:pt x="8954" y="22931"/>
                  </a:lnTo>
                  <a:lnTo>
                    <a:pt x="8954" y="23670"/>
                  </a:lnTo>
                  <a:lnTo>
                    <a:pt x="7823" y="23670"/>
                  </a:lnTo>
                  <a:cubicBezTo>
                    <a:pt x="7573" y="23670"/>
                    <a:pt x="7382" y="23908"/>
                    <a:pt x="7382" y="24194"/>
                  </a:cubicBezTo>
                  <a:cubicBezTo>
                    <a:pt x="7382" y="24491"/>
                    <a:pt x="7573" y="24717"/>
                    <a:pt x="7823" y="24717"/>
                  </a:cubicBezTo>
                  <a:lnTo>
                    <a:pt x="8418" y="24717"/>
                  </a:lnTo>
                  <a:lnTo>
                    <a:pt x="8418" y="28432"/>
                  </a:lnTo>
                  <a:lnTo>
                    <a:pt x="10894" y="28432"/>
                  </a:lnTo>
                  <a:lnTo>
                    <a:pt x="10894" y="24729"/>
                  </a:lnTo>
                  <a:lnTo>
                    <a:pt x="11490" y="24729"/>
                  </a:lnTo>
                  <a:cubicBezTo>
                    <a:pt x="11728" y="24729"/>
                    <a:pt x="11930" y="24491"/>
                    <a:pt x="11930" y="24194"/>
                  </a:cubicBezTo>
                  <a:cubicBezTo>
                    <a:pt x="11930" y="23908"/>
                    <a:pt x="11728" y="23670"/>
                    <a:pt x="11490" y="23670"/>
                  </a:cubicBezTo>
                  <a:lnTo>
                    <a:pt x="10370" y="23670"/>
                  </a:lnTo>
                  <a:lnTo>
                    <a:pt x="10370" y="22931"/>
                  </a:lnTo>
                  <a:lnTo>
                    <a:pt x="10370" y="22312"/>
                  </a:lnTo>
                  <a:lnTo>
                    <a:pt x="10370" y="21574"/>
                  </a:lnTo>
                  <a:lnTo>
                    <a:pt x="10370" y="20943"/>
                  </a:lnTo>
                  <a:lnTo>
                    <a:pt x="10370" y="20205"/>
                  </a:lnTo>
                  <a:lnTo>
                    <a:pt x="10370" y="20193"/>
                  </a:lnTo>
                  <a:lnTo>
                    <a:pt x="15597" y="20193"/>
                  </a:lnTo>
                  <a:lnTo>
                    <a:pt x="15597" y="19169"/>
                  </a:lnTo>
                  <a:lnTo>
                    <a:pt x="15097" y="19169"/>
                  </a:lnTo>
                  <a:lnTo>
                    <a:pt x="15097" y="14371"/>
                  </a:lnTo>
                  <a:lnTo>
                    <a:pt x="15597" y="14371"/>
                  </a:lnTo>
                  <a:lnTo>
                    <a:pt x="15597" y="13335"/>
                  </a:lnTo>
                  <a:lnTo>
                    <a:pt x="15550" y="13335"/>
                  </a:lnTo>
                  <a:cubicBezTo>
                    <a:pt x="15693" y="13168"/>
                    <a:pt x="15776" y="12942"/>
                    <a:pt x="15776" y="12692"/>
                  </a:cubicBezTo>
                  <a:lnTo>
                    <a:pt x="15776" y="12573"/>
                  </a:lnTo>
                  <a:cubicBezTo>
                    <a:pt x="15835" y="12644"/>
                    <a:pt x="15907" y="12728"/>
                    <a:pt x="15966" y="12799"/>
                  </a:cubicBezTo>
                  <a:cubicBezTo>
                    <a:pt x="16252" y="13156"/>
                    <a:pt x="16478" y="13526"/>
                    <a:pt x="16657" y="13930"/>
                  </a:cubicBezTo>
                  <a:cubicBezTo>
                    <a:pt x="16871" y="14407"/>
                    <a:pt x="17026" y="14919"/>
                    <a:pt x="17121" y="15442"/>
                  </a:cubicBezTo>
                  <a:cubicBezTo>
                    <a:pt x="17228" y="15943"/>
                    <a:pt x="17276" y="16454"/>
                    <a:pt x="17312" y="16978"/>
                  </a:cubicBezTo>
                  <a:cubicBezTo>
                    <a:pt x="17336" y="17383"/>
                    <a:pt x="17348" y="17800"/>
                    <a:pt x="17348" y="18217"/>
                  </a:cubicBezTo>
                  <a:cubicBezTo>
                    <a:pt x="16443" y="18657"/>
                    <a:pt x="16443" y="20264"/>
                    <a:pt x="16443" y="20943"/>
                  </a:cubicBezTo>
                  <a:lnTo>
                    <a:pt x="19288" y="20943"/>
                  </a:lnTo>
                  <a:cubicBezTo>
                    <a:pt x="19288" y="20264"/>
                    <a:pt x="19372" y="18657"/>
                    <a:pt x="18419" y="18217"/>
                  </a:cubicBezTo>
                  <a:cubicBezTo>
                    <a:pt x="18419" y="17764"/>
                    <a:pt x="18395" y="17312"/>
                    <a:pt x="18371" y="16871"/>
                  </a:cubicBezTo>
                  <a:cubicBezTo>
                    <a:pt x="18324" y="16264"/>
                    <a:pt x="18252" y="15681"/>
                    <a:pt x="18121" y="15097"/>
                  </a:cubicBezTo>
                  <a:cubicBezTo>
                    <a:pt x="18014" y="14573"/>
                    <a:pt x="17848" y="14049"/>
                    <a:pt x="17633" y="13549"/>
                  </a:cubicBezTo>
                  <a:cubicBezTo>
                    <a:pt x="17419" y="13073"/>
                    <a:pt x="17157" y="12609"/>
                    <a:pt x="16824" y="12168"/>
                  </a:cubicBezTo>
                  <a:cubicBezTo>
                    <a:pt x="16681" y="11978"/>
                    <a:pt x="16526" y="11799"/>
                    <a:pt x="16359" y="11621"/>
                  </a:cubicBezTo>
                  <a:cubicBezTo>
                    <a:pt x="16169" y="11430"/>
                    <a:pt x="15978" y="11251"/>
                    <a:pt x="15776" y="11097"/>
                  </a:cubicBezTo>
                  <a:lnTo>
                    <a:pt x="15776" y="10847"/>
                  </a:lnTo>
                  <a:cubicBezTo>
                    <a:pt x="15776" y="10394"/>
                    <a:pt x="15502" y="10025"/>
                    <a:pt x="15109" y="9870"/>
                  </a:cubicBezTo>
                  <a:lnTo>
                    <a:pt x="15109" y="6501"/>
                  </a:lnTo>
                  <a:cubicBezTo>
                    <a:pt x="15109" y="4132"/>
                    <a:pt x="13597" y="2119"/>
                    <a:pt x="11490" y="1357"/>
                  </a:cubicBezTo>
                  <a:cubicBezTo>
                    <a:pt x="11454" y="595"/>
                    <a:pt x="10835" y="0"/>
                    <a:pt x="10073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20" name="Google Shape;2320;p43"/>
            <p:cNvGrpSpPr/>
            <p:nvPr/>
          </p:nvGrpSpPr>
          <p:grpSpPr>
            <a:xfrm>
              <a:off x="1463275" y="2373500"/>
              <a:ext cx="484900" cy="711125"/>
              <a:chOff x="1463275" y="1021100"/>
              <a:chExt cx="484900" cy="711125"/>
            </a:xfrm>
          </p:grpSpPr>
          <p:sp>
            <p:nvSpPr>
              <p:cNvPr id="2321" name="Google Shape;2321;p43"/>
              <p:cNvSpPr/>
              <p:nvPr/>
            </p:nvSpPr>
            <p:spPr>
              <a:xfrm>
                <a:off x="1654075" y="1021100"/>
                <a:ext cx="96450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3858" h="2834" extrusionOk="0">
                    <a:moveTo>
                      <a:pt x="1417" y="0"/>
                    </a:moveTo>
                    <a:cubicBezTo>
                      <a:pt x="631" y="0"/>
                      <a:pt x="0" y="643"/>
                      <a:pt x="0" y="1417"/>
                    </a:cubicBezTo>
                    <a:cubicBezTo>
                      <a:pt x="0" y="2203"/>
                      <a:pt x="631" y="2834"/>
                      <a:pt x="1417" y="2834"/>
                    </a:cubicBezTo>
                    <a:lnTo>
                      <a:pt x="2441" y="2834"/>
                    </a:lnTo>
                    <a:cubicBezTo>
                      <a:pt x="3227" y="2834"/>
                      <a:pt x="3858" y="2203"/>
                      <a:pt x="3858" y="1417"/>
                    </a:cubicBezTo>
                    <a:cubicBezTo>
                      <a:pt x="3858" y="643"/>
                      <a:pt x="3227" y="12"/>
                      <a:pt x="24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2" name="Google Shape;2322;p43"/>
              <p:cNvSpPr/>
              <p:nvPr/>
            </p:nvSpPr>
            <p:spPr>
              <a:xfrm>
                <a:off x="1687100" y="1476800"/>
                <a:ext cx="35450" cy="1539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156" extrusionOk="0">
                    <a:moveTo>
                      <a:pt x="1" y="0"/>
                    </a:moveTo>
                    <a:lnTo>
                      <a:pt x="1" y="6156"/>
                    </a:lnTo>
                    <a:lnTo>
                      <a:pt x="1417" y="6156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3" name="Google Shape;2323;p43"/>
              <p:cNvSpPr/>
              <p:nvPr/>
            </p:nvSpPr>
            <p:spPr>
              <a:xfrm>
                <a:off x="1687100" y="1476800"/>
                <a:ext cx="354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32" extrusionOk="0">
                    <a:moveTo>
                      <a:pt x="1" y="0"/>
                    </a:moveTo>
                    <a:lnTo>
                      <a:pt x="1" y="632"/>
                    </a:lnTo>
                    <a:lnTo>
                      <a:pt x="1417" y="632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4" name="Google Shape;2324;p43"/>
              <p:cNvSpPr/>
              <p:nvPr/>
            </p:nvSpPr>
            <p:spPr>
              <a:xfrm>
                <a:off x="1687100" y="1511025"/>
                <a:ext cx="3545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417" y="620"/>
                    </a:lnTo>
                    <a:lnTo>
                      <a:pt x="1417" y="1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5" name="Google Shape;2325;p43"/>
              <p:cNvSpPr/>
              <p:nvPr/>
            </p:nvSpPr>
            <p:spPr>
              <a:xfrm>
                <a:off x="1687100" y="1544975"/>
                <a:ext cx="354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417" y="631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6" name="Google Shape;2326;p43"/>
              <p:cNvSpPr/>
              <p:nvPr/>
            </p:nvSpPr>
            <p:spPr>
              <a:xfrm>
                <a:off x="1687100" y="1578900"/>
                <a:ext cx="354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417" y="631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7" name="Google Shape;2327;p43"/>
              <p:cNvSpPr/>
              <p:nvPr/>
            </p:nvSpPr>
            <p:spPr>
              <a:xfrm>
                <a:off x="1687100" y="1613125"/>
                <a:ext cx="3545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417" y="620"/>
                    </a:lnTo>
                    <a:lnTo>
                      <a:pt x="1417" y="1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8" name="Google Shape;2328;p43"/>
              <p:cNvSpPr/>
              <p:nvPr/>
            </p:nvSpPr>
            <p:spPr>
              <a:xfrm>
                <a:off x="1673700" y="1619675"/>
                <a:ext cx="61950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4502" extrusionOk="0">
                    <a:moveTo>
                      <a:pt x="1" y="0"/>
                    </a:moveTo>
                    <a:lnTo>
                      <a:pt x="1" y="4501"/>
                    </a:lnTo>
                    <a:lnTo>
                      <a:pt x="2477" y="4501"/>
                    </a:lnTo>
                    <a:lnTo>
                      <a:pt x="24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9" name="Google Shape;2329;p43"/>
              <p:cNvSpPr/>
              <p:nvPr/>
            </p:nvSpPr>
            <p:spPr>
              <a:xfrm>
                <a:off x="1647825" y="1613125"/>
                <a:ext cx="11372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1061" extrusionOk="0">
                    <a:moveTo>
                      <a:pt x="441" y="1"/>
                    </a:moveTo>
                    <a:cubicBezTo>
                      <a:pt x="202" y="1"/>
                      <a:pt x="0" y="239"/>
                      <a:pt x="0" y="524"/>
                    </a:cubicBezTo>
                    <a:cubicBezTo>
                      <a:pt x="0" y="822"/>
                      <a:pt x="202" y="1060"/>
                      <a:pt x="441" y="1060"/>
                    </a:cubicBezTo>
                    <a:lnTo>
                      <a:pt x="4108" y="1060"/>
                    </a:lnTo>
                    <a:cubicBezTo>
                      <a:pt x="4358" y="1060"/>
                      <a:pt x="4548" y="822"/>
                      <a:pt x="4548" y="524"/>
                    </a:cubicBezTo>
                    <a:cubicBezTo>
                      <a:pt x="4548" y="239"/>
                      <a:pt x="4358" y="1"/>
                      <a:pt x="4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0" name="Google Shape;2330;p43"/>
              <p:cNvSpPr/>
              <p:nvPr/>
            </p:nvSpPr>
            <p:spPr>
              <a:xfrm>
                <a:off x="1704675" y="1256500"/>
                <a:ext cx="152700" cy="64650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2586" extrusionOk="0">
                    <a:moveTo>
                      <a:pt x="201" y="1"/>
                    </a:moveTo>
                    <a:cubicBezTo>
                      <a:pt x="134" y="1"/>
                      <a:pt x="67" y="1"/>
                      <a:pt x="0" y="2"/>
                    </a:cubicBezTo>
                    <a:cubicBezTo>
                      <a:pt x="131" y="2"/>
                      <a:pt x="262" y="2"/>
                      <a:pt x="393" y="14"/>
                    </a:cubicBezTo>
                    <a:cubicBezTo>
                      <a:pt x="1048" y="26"/>
                      <a:pt x="1084" y="990"/>
                      <a:pt x="500" y="1073"/>
                    </a:cubicBezTo>
                    <a:cubicBezTo>
                      <a:pt x="2298" y="1109"/>
                      <a:pt x="4096" y="1443"/>
                      <a:pt x="5513" y="2586"/>
                    </a:cubicBezTo>
                    <a:lnTo>
                      <a:pt x="6108" y="1681"/>
                    </a:lnTo>
                    <a:cubicBezTo>
                      <a:pt x="4470" y="366"/>
                      <a:pt x="2274" y="1"/>
                      <a:pt x="201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1" name="Google Shape;2331;p43"/>
              <p:cNvSpPr/>
              <p:nvPr/>
            </p:nvSpPr>
            <p:spPr>
              <a:xfrm>
                <a:off x="1842475" y="1298500"/>
                <a:ext cx="41100" cy="429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1716" extrusionOk="0">
                    <a:moveTo>
                      <a:pt x="596" y="1"/>
                    </a:moveTo>
                    <a:lnTo>
                      <a:pt x="1" y="906"/>
                    </a:lnTo>
                    <a:cubicBezTo>
                      <a:pt x="144" y="1025"/>
                      <a:pt x="286" y="1156"/>
                      <a:pt x="429" y="1298"/>
                    </a:cubicBezTo>
                    <a:cubicBezTo>
                      <a:pt x="560" y="1429"/>
                      <a:pt x="691" y="1572"/>
                      <a:pt x="798" y="1715"/>
                    </a:cubicBezTo>
                    <a:lnTo>
                      <a:pt x="1644" y="1084"/>
                    </a:lnTo>
                    <a:cubicBezTo>
                      <a:pt x="1513" y="894"/>
                      <a:pt x="1358" y="715"/>
                      <a:pt x="1191" y="536"/>
                    </a:cubicBezTo>
                    <a:cubicBezTo>
                      <a:pt x="1001" y="346"/>
                      <a:pt x="798" y="167"/>
                      <a:pt x="5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2" name="Google Shape;2332;p43"/>
              <p:cNvSpPr/>
              <p:nvPr/>
            </p:nvSpPr>
            <p:spPr>
              <a:xfrm>
                <a:off x="1862425" y="1325600"/>
                <a:ext cx="41700" cy="437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51" extrusionOk="0">
                    <a:moveTo>
                      <a:pt x="846" y="0"/>
                    </a:moveTo>
                    <a:lnTo>
                      <a:pt x="0" y="631"/>
                    </a:lnTo>
                    <a:cubicBezTo>
                      <a:pt x="286" y="988"/>
                      <a:pt x="512" y="1357"/>
                      <a:pt x="691" y="1750"/>
                    </a:cubicBezTo>
                    <a:lnTo>
                      <a:pt x="1667" y="1381"/>
                    </a:lnTo>
                    <a:cubicBezTo>
                      <a:pt x="1453" y="905"/>
                      <a:pt x="1191" y="441"/>
                      <a:pt x="8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3" name="Google Shape;2333;p43"/>
              <p:cNvSpPr/>
              <p:nvPr/>
            </p:nvSpPr>
            <p:spPr>
              <a:xfrm>
                <a:off x="1692175" y="1283325"/>
                <a:ext cx="125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" extrusionOk="0">
                    <a:moveTo>
                      <a:pt x="0" y="0"/>
                    </a:moveTo>
                    <a:cubicBezTo>
                      <a:pt x="36" y="12"/>
                      <a:pt x="71" y="12"/>
                      <a:pt x="107" y="12"/>
                    </a:cubicBezTo>
                    <a:cubicBezTo>
                      <a:pt x="238" y="0"/>
                      <a:pt x="369" y="0"/>
                      <a:pt x="500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4" name="Google Shape;2334;p43"/>
              <p:cNvSpPr/>
              <p:nvPr/>
            </p:nvSpPr>
            <p:spPr>
              <a:xfrm>
                <a:off x="1879675" y="1360125"/>
                <a:ext cx="3665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882" extrusionOk="0">
                    <a:moveTo>
                      <a:pt x="977" y="0"/>
                    </a:moveTo>
                    <a:lnTo>
                      <a:pt x="1" y="369"/>
                    </a:lnTo>
                    <a:cubicBezTo>
                      <a:pt x="227" y="857"/>
                      <a:pt x="370" y="1369"/>
                      <a:pt x="477" y="1881"/>
                    </a:cubicBezTo>
                    <a:lnTo>
                      <a:pt x="1465" y="1548"/>
                    </a:lnTo>
                    <a:cubicBezTo>
                      <a:pt x="1358" y="1024"/>
                      <a:pt x="1204" y="500"/>
                      <a:pt x="9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5" name="Google Shape;2335;p43"/>
              <p:cNvSpPr/>
              <p:nvPr/>
            </p:nvSpPr>
            <p:spPr>
              <a:xfrm>
                <a:off x="1897250" y="1486325"/>
                <a:ext cx="268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162" extrusionOk="0">
                    <a:moveTo>
                      <a:pt x="0" y="0"/>
                    </a:moveTo>
                    <a:lnTo>
                      <a:pt x="0" y="643"/>
                    </a:lnTo>
                    <a:cubicBezTo>
                      <a:pt x="0" y="989"/>
                      <a:pt x="268" y="1161"/>
                      <a:pt x="536" y="1161"/>
                    </a:cubicBezTo>
                    <a:cubicBezTo>
                      <a:pt x="804" y="1161"/>
                      <a:pt x="1072" y="989"/>
                      <a:pt x="1072" y="643"/>
                    </a:cubicBezTo>
                    <a:cubicBezTo>
                      <a:pt x="1072" y="429"/>
                      <a:pt x="1072" y="215"/>
                      <a:pt x="1072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6" name="Google Shape;2336;p43"/>
              <p:cNvSpPr/>
              <p:nvPr/>
            </p:nvSpPr>
            <p:spPr>
              <a:xfrm>
                <a:off x="1896350" y="1443175"/>
                <a:ext cx="27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727" extrusionOk="0">
                    <a:moveTo>
                      <a:pt x="1048" y="0"/>
                    </a:moveTo>
                    <a:lnTo>
                      <a:pt x="1" y="107"/>
                    </a:lnTo>
                    <a:cubicBezTo>
                      <a:pt x="25" y="643"/>
                      <a:pt x="36" y="1191"/>
                      <a:pt x="36" y="1726"/>
                    </a:cubicBezTo>
                    <a:lnTo>
                      <a:pt x="1108" y="1726"/>
                    </a:lnTo>
                    <a:cubicBezTo>
                      <a:pt x="1096" y="1143"/>
                      <a:pt x="1084" y="572"/>
                      <a:pt x="10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7" name="Google Shape;2337;p43"/>
              <p:cNvSpPr/>
              <p:nvPr/>
            </p:nvSpPr>
            <p:spPr>
              <a:xfrm>
                <a:off x="1891600" y="1398825"/>
                <a:ext cx="309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882" extrusionOk="0">
                    <a:moveTo>
                      <a:pt x="988" y="0"/>
                    </a:moveTo>
                    <a:lnTo>
                      <a:pt x="0" y="345"/>
                    </a:lnTo>
                    <a:cubicBezTo>
                      <a:pt x="95" y="845"/>
                      <a:pt x="155" y="1357"/>
                      <a:pt x="191" y="1881"/>
                    </a:cubicBezTo>
                    <a:lnTo>
                      <a:pt x="1238" y="1774"/>
                    </a:lnTo>
                    <a:cubicBezTo>
                      <a:pt x="1191" y="1167"/>
                      <a:pt x="1119" y="583"/>
                      <a:pt x="9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8" name="Google Shape;2338;p43"/>
              <p:cNvSpPr/>
              <p:nvPr/>
            </p:nvSpPr>
            <p:spPr>
              <a:xfrm>
                <a:off x="1486775" y="1398825"/>
                <a:ext cx="312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882" extrusionOk="0">
                    <a:moveTo>
                      <a:pt x="239" y="0"/>
                    </a:moveTo>
                    <a:cubicBezTo>
                      <a:pt x="108" y="583"/>
                      <a:pt x="36" y="1179"/>
                      <a:pt x="1" y="1774"/>
                    </a:cubicBezTo>
                    <a:lnTo>
                      <a:pt x="1060" y="1881"/>
                    </a:lnTo>
                    <a:cubicBezTo>
                      <a:pt x="1096" y="1357"/>
                      <a:pt x="1156" y="845"/>
                      <a:pt x="1251" y="345"/>
                    </a:cubicBez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9" name="Google Shape;2339;p43"/>
              <p:cNvSpPr/>
              <p:nvPr/>
            </p:nvSpPr>
            <p:spPr>
              <a:xfrm>
                <a:off x="1485300" y="1443175"/>
                <a:ext cx="280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27" extrusionOk="0">
                    <a:moveTo>
                      <a:pt x="60" y="0"/>
                    </a:moveTo>
                    <a:cubicBezTo>
                      <a:pt x="24" y="572"/>
                      <a:pt x="12" y="1155"/>
                      <a:pt x="0" y="1726"/>
                    </a:cubicBezTo>
                    <a:lnTo>
                      <a:pt x="1072" y="1726"/>
                    </a:lnTo>
                    <a:cubicBezTo>
                      <a:pt x="1072" y="1179"/>
                      <a:pt x="1084" y="643"/>
                      <a:pt x="1119" y="107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0" name="Google Shape;2340;p43"/>
              <p:cNvSpPr/>
              <p:nvPr/>
            </p:nvSpPr>
            <p:spPr>
              <a:xfrm>
                <a:off x="1492725" y="1360125"/>
                <a:ext cx="37250" cy="47350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894" extrusionOk="0">
                    <a:moveTo>
                      <a:pt x="477" y="0"/>
                    </a:moveTo>
                    <a:cubicBezTo>
                      <a:pt x="263" y="488"/>
                      <a:pt x="108" y="1012"/>
                      <a:pt x="1" y="1548"/>
                    </a:cubicBezTo>
                    <a:lnTo>
                      <a:pt x="1013" y="1893"/>
                    </a:lnTo>
                    <a:cubicBezTo>
                      <a:pt x="1120" y="1369"/>
                      <a:pt x="1275" y="869"/>
                      <a:pt x="1489" y="381"/>
                    </a:cubicBezTo>
                    <a:lnTo>
                      <a:pt x="4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1" name="Google Shape;2341;p43"/>
              <p:cNvSpPr/>
              <p:nvPr/>
            </p:nvSpPr>
            <p:spPr>
              <a:xfrm>
                <a:off x="1485300" y="1486325"/>
                <a:ext cx="268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162" extrusionOk="0">
                    <a:moveTo>
                      <a:pt x="0" y="0"/>
                    </a:moveTo>
                    <a:lnTo>
                      <a:pt x="0" y="643"/>
                    </a:lnTo>
                    <a:cubicBezTo>
                      <a:pt x="0" y="989"/>
                      <a:pt x="268" y="1161"/>
                      <a:pt x="536" y="1161"/>
                    </a:cubicBezTo>
                    <a:cubicBezTo>
                      <a:pt x="804" y="1161"/>
                      <a:pt x="1072" y="989"/>
                      <a:pt x="1072" y="643"/>
                    </a:cubicBezTo>
                    <a:lnTo>
                      <a:pt x="1072" y="0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2" name="Google Shape;2342;p43"/>
              <p:cNvSpPr/>
              <p:nvPr/>
            </p:nvSpPr>
            <p:spPr>
              <a:xfrm>
                <a:off x="1525475" y="1298800"/>
                <a:ext cx="41400" cy="4290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716" extrusionOk="0">
                    <a:moveTo>
                      <a:pt x="1072" y="1"/>
                    </a:moveTo>
                    <a:cubicBezTo>
                      <a:pt x="858" y="167"/>
                      <a:pt x="655" y="334"/>
                      <a:pt x="465" y="524"/>
                    </a:cubicBezTo>
                    <a:cubicBezTo>
                      <a:pt x="298" y="703"/>
                      <a:pt x="143" y="882"/>
                      <a:pt x="1" y="1060"/>
                    </a:cubicBezTo>
                    <a:lnTo>
                      <a:pt x="870" y="1715"/>
                    </a:lnTo>
                    <a:cubicBezTo>
                      <a:pt x="977" y="1572"/>
                      <a:pt x="1096" y="1429"/>
                      <a:pt x="1227" y="1286"/>
                    </a:cubicBezTo>
                    <a:cubicBezTo>
                      <a:pt x="1370" y="1144"/>
                      <a:pt x="1513" y="1013"/>
                      <a:pt x="1656" y="894"/>
                    </a:cubicBezTo>
                    <a:lnTo>
                      <a:pt x="107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3" name="Google Shape;2343;p43"/>
              <p:cNvSpPr/>
              <p:nvPr/>
            </p:nvSpPr>
            <p:spPr>
              <a:xfrm>
                <a:off x="1704675" y="1283325"/>
                <a:ext cx="125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" extrusionOk="0">
                    <a:moveTo>
                      <a:pt x="0" y="0"/>
                    </a:moveTo>
                    <a:cubicBezTo>
                      <a:pt x="131" y="0"/>
                      <a:pt x="274" y="0"/>
                      <a:pt x="393" y="12"/>
                    </a:cubicBezTo>
                    <a:cubicBezTo>
                      <a:pt x="429" y="12"/>
                      <a:pt x="464" y="12"/>
                      <a:pt x="500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4" name="Google Shape;2344;p43"/>
              <p:cNvSpPr/>
              <p:nvPr/>
            </p:nvSpPr>
            <p:spPr>
              <a:xfrm>
                <a:off x="1504650" y="1325300"/>
                <a:ext cx="425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75" extrusionOk="0">
                    <a:moveTo>
                      <a:pt x="834" y="0"/>
                    </a:moveTo>
                    <a:cubicBezTo>
                      <a:pt x="488" y="441"/>
                      <a:pt x="214" y="905"/>
                      <a:pt x="0" y="1393"/>
                    </a:cubicBezTo>
                    <a:lnTo>
                      <a:pt x="1012" y="1774"/>
                    </a:lnTo>
                    <a:cubicBezTo>
                      <a:pt x="1191" y="1381"/>
                      <a:pt x="1417" y="1012"/>
                      <a:pt x="1703" y="643"/>
                    </a:cubicBez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5" name="Google Shape;2345;p43"/>
              <p:cNvSpPr/>
              <p:nvPr/>
            </p:nvSpPr>
            <p:spPr>
              <a:xfrm>
                <a:off x="1552275" y="1256500"/>
                <a:ext cx="152425" cy="64650"/>
              </a:xfrm>
              <a:custGeom>
                <a:avLst/>
                <a:gdLst/>
                <a:ahLst/>
                <a:cxnLst/>
                <a:rect l="l" t="t" r="r" b="b"/>
                <a:pathLst>
                  <a:path w="6097" h="2586" extrusionOk="0">
                    <a:moveTo>
                      <a:pt x="5902" y="1"/>
                    </a:moveTo>
                    <a:cubicBezTo>
                      <a:pt x="3787" y="1"/>
                      <a:pt x="1664" y="387"/>
                      <a:pt x="0" y="1693"/>
                    </a:cubicBezTo>
                    <a:lnTo>
                      <a:pt x="584" y="2586"/>
                    </a:lnTo>
                    <a:cubicBezTo>
                      <a:pt x="1965" y="1431"/>
                      <a:pt x="3810" y="1109"/>
                      <a:pt x="5596" y="1073"/>
                    </a:cubicBezTo>
                    <a:cubicBezTo>
                      <a:pt x="5013" y="990"/>
                      <a:pt x="5048" y="26"/>
                      <a:pt x="5703" y="14"/>
                    </a:cubicBezTo>
                    <a:cubicBezTo>
                      <a:pt x="5834" y="2"/>
                      <a:pt x="5965" y="2"/>
                      <a:pt x="6096" y="2"/>
                    </a:cubicBezTo>
                    <a:cubicBezTo>
                      <a:pt x="6031" y="1"/>
                      <a:pt x="5967" y="1"/>
                      <a:pt x="5902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6" name="Google Shape;2346;p43"/>
              <p:cNvSpPr/>
              <p:nvPr/>
            </p:nvSpPr>
            <p:spPr>
              <a:xfrm>
                <a:off x="1677575" y="1256525"/>
                <a:ext cx="5420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073" extrusionOk="0">
                    <a:moveTo>
                      <a:pt x="1084" y="1"/>
                    </a:moveTo>
                    <a:cubicBezTo>
                      <a:pt x="953" y="1"/>
                      <a:pt x="822" y="13"/>
                      <a:pt x="691" y="13"/>
                    </a:cubicBezTo>
                    <a:cubicBezTo>
                      <a:pt x="36" y="37"/>
                      <a:pt x="1" y="989"/>
                      <a:pt x="584" y="1072"/>
                    </a:cubicBezTo>
                    <a:lnTo>
                      <a:pt x="1584" y="1072"/>
                    </a:lnTo>
                    <a:cubicBezTo>
                      <a:pt x="2168" y="1001"/>
                      <a:pt x="2132" y="25"/>
                      <a:pt x="1477" y="13"/>
                    </a:cubicBezTo>
                    <a:cubicBezTo>
                      <a:pt x="1346" y="1"/>
                      <a:pt x="1215" y="1"/>
                      <a:pt x="1084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7" name="Google Shape;2347;p43"/>
              <p:cNvSpPr/>
              <p:nvPr/>
            </p:nvSpPr>
            <p:spPr>
              <a:xfrm>
                <a:off x="1463275" y="1473825"/>
                <a:ext cx="7352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847" extrusionOk="0">
                    <a:moveTo>
                      <a:pt x="1417" y="0"/>
                    </a:moveTo>
                    <a:cubicBezTo>
                      <a:pt x="0" y="0"/>
                      <a:pt x="0" y="2060"/>
                      <a:pt x="0" y="2846"/>
                    </a:cubicBezTo>
                    <a:lnTo>
                      <a:pt x="2834" y="2846"/>
                    </a:lnTo>
                    <a:cubicBezTo>
                      <a:pt x="2834" y="2060"/>
                      <a:pt x="2941" y="0"/>
                      <a:pt x="14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8" name="Google Shape;2348;p43"/>
              <p:cNvSpPr/>
              <p:nvPr/>
            </p:nvSpPr>
            <p:spPr>
              <a:xfrm>
                <a:off x="1874625" y="1473825"/>
                <a:ext cx="735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2847" extrusionOk="0">
                    <a:moveTo>
                      <a:pt x="1417" y="0"/>
                    </a:moveTo>
                    <a:cubicBezTo>
                      <a:pt x="1" y="0"/>
                      <a:pt x="1" y="2060"/>
                      <a:pt x="1" y="2846"/>
                    </a:cubicBezTo>
                    <a:lnTo>
                      <a:pt x="2834" y="2846"/>
                    </a:lnTo>
                    <a:cubicBezTo>
                      <a:pt x="2834" y="2060"/>
                      <a:pt x="2941" y="0"/>
                      <a:pt x="14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9" name="Google Shape;2349;p43"/>
              <p:cNvSpPr/>
              <p:nvPr/>
            </p:nvSpPr>
            <p:spPr>
              <a:xfrm>
                <a:off x="1550475" y="1266650"/>
                <a:ext cx="518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3918" extrusionOk="0">
                    <a:moveTo>
                      <a:pt x="1037" y="1"/>
                    </a:moveTo>
                    <a:cubicBezTo>
                      <a:pt x="465" y="1"/>
                      <a:pt x="1" y="465"/>
                      <a:pt x="1" y="1037"/>
                    </a:cubicBezTo>
                    <a:lnTo>
                      <a:pt x="1" y="2882"/>
                    </a:lnTo>
                    <a:cubicBezTo>
                      <a:pt x="1" y="3453"/>
                      <a:pt x="465" y="3918"/>
                      <a:pt x="1037" y="3918"/>
                    </a:cubicBezTo>
                    <a:cubicBezTo>
                      <a:pt x="1608" y="3918"/>
                      <a:pt x="2072" y="3453"/>
                      <a:pt x="2072" y="2882"/>
                    </a:cubicBezTo>
                    <a:lnTo>
                      <a:pt x="2072" y="1037"/>
                    </a:lnTo>
                    <a:cubicBezTo>
                      <a:pt x="2072" y="465"/>
                      <a:pt x="1608" y="1"/>
                      <a:pt x="10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0" name="Google Shape;2350;p43"/>
              <p:cNvSpPr/>
              <p:nvPr/>
            </p:nvSpPr>
            <p:spPr>
              <a:xfrm>
                <a:off x="1805875" y="1266650"/>
                <a:ext cx="51800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3918" extrusionOk="0">
                    <a:moveTo>
                      <a:pt x="1036" y="1"/>
                    </a:moveTo>
                    <a:cubicBezTo>
                      <a:pt x="465" y="1"/>
                      <a:pt x="0" y="465"/>
                      <a:pt x="0" y="1037"/>
                    </a:cubicBezTo>
                    <a:lnTo>
                      <a:pt x="0" y="2882"/>
                    </a:lnTo>
                    <a:cubicBezTo>
                      <a:pt x="0" y="3453"/>
                      <a:pt x="465" y="3918"/>
                      <a:pt x="1036" y="3918"/>
                    </a:cubicBezTo>
                    <a:cubicBezTo>
                      <a:pt x="1608" y="3918"/>
                      <a:pt x="2072" y="3453"/>
                      <a:pt x="2072" y="2882"/>
                    </a:cubicBezTo>
                    <a:lnTo>
                      <a:pt x="2072" y="1037"/>
                    </a:lnTo>
                    <a:cubicBezTo>
                      <a:pt x="2072" y="465"/>
                      <a:pt x="1608" y="1"/>
                      <a:pt x="10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1" name="Google Shape;2351;p43"/>
              <p:cNvSpPr/>
              <p:nvPr/>
            </p:nvSpPr>
            <p:spPr>
              <a:xfrm>
                <a:off x="1567450" y="1047275"/>
                <a:ext cx="273575" cy="30750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300" extrusionOk="0">
                    <a:moveTo>
                      <a:pt x="5465" y="1"/>
                    </a:moveTo>
                    <a:cubicBezTo>
                      <a:pt x="2441" y="1"/>
                      <a:pt x="0" y="2442"/>
                      <a:pt x="0" y="5466"/>
                    </a:cubicBezTo>
                    <a:lnTo>
                      <a:pt x="0" y="12300"/>
                    </a:lnTo>
                    <a:lnTo>
                      <a:pt x="10942" y="12300"/>
                    </a:lnTo>
                    <a:lnTo>
                      <a:pt x="10942" y="5466"/>
                    </a:lnTo>
                    <a:cubicBezTo>
                      <a:pt x="10942" y="2442"/>
                      <a:pt x="8489" y="1"/>
                      <a:pt x="5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2" name="Google Shape;2352;p43"/>
              <p:cNvSpPr/>
              <p:nvPr/>
            </p:nvSpPr>
            <p:spPr>
              <a:xfrm>
                <a:off x="1567150" y="1380350"/>
                <a:ext cx="273875" cy="12027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4811" extrusionOk="0">
                    <a:moveTo>
                      <a:pt x="0" y="1"/>
                    </a:moveTo>
                    <a:lnTo>
                      <a:pt x="0" y="4811"/>
                    </a:lnTo>
                    <a:lnTo>
                      <a:pt x="10954" y="4811"/>
                    </a:lnTo>
                    <a:lnTo>
                      <a:pt x="109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3" name="Google Shape;2353;p43"/>
              <p:cNvSpPr/>
              <p:nvPr/>
            </p:nvSpPr>
            <p:spPr>
              <a:xfrm>
                <a:off x="1556425" y="1354750"/>
                <a:ext cx="10750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037" extrusionOk="0">
                    <a:moveTo>
                      <a:pt x="1" y="1"/>
                    </a:moveTo>
                    <a:lnTo>
                      <a:pt x="1" y="1037"/>
                    </a:lnTo>
                    <a:lnTo>
                      <a:pt x="429" y="1037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4" name="Google Shape;2354;p43"/>
              <p:cNvSpPr/>
              <p:nvPr/>
            </p:nvSpPr>
            <p:spPr>
              <a:xfrm>
                <a:off x="1841000" y="1354750"/>
                <a:ext cx="12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037" extrusionOk="0">
                    <a:moveTo>
                      <a:pt x="0" y="1"/>
                    </a:moveTo>
                    <a:lnTo>
                      <a:pt x="0" y="1037"/>
                    </a:lnTo>
                    <a:lnTo>
                      <a:pt x="488" y="1037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5" name="Google Shape;2355;p43"/>
              <p:cNvSpPr/>
              <p:nvPr/>
            </p:nvSpPr>
            <p:spPr>
              <a:xfrm>
                <a:off x="1567150" y="1354750"/>
                <a:ext cx="2738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37" extrusionOk="0">
                    <a:moveTo>
                      <a:pt x="0" y="1"/>
                    </a:moveTo>
                    <a:lnTo>
                      <a:pt x="0" y="1037"/>
                    </a:lnTo>
                    <a:lnTo>
                      <a:pt x="10954" y="1037"/>
                    </a:lnTo>
                    <a:lnTo>
                      <a:pt x="109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6" name="Google Shape;2356;p43"/>
              <p:cNvSpPr/>
              <p:nvPr/>
            </p:nvSpPr>
            <p:spPr>
              <a:xfrm>
                <a:off x="1556425" y="1500600"/>
                <a:ext cx="29680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1872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441" y="1025"/>
                    </a:lnTo>
                    <a:lnTo>
                      <a:pt x="441" y="1"/>
                    </a:lnTo>
                    <a:close/>
                    <a:moveTo>
                      <a:pt x="11383" y="1"/>
                    </a:moveTo>
                    <a:lnTo>
                      <a:pt x="11383" y="1025"/>
                    </a:lnTo>
                    <a:lnTo>
                      <a:pt x="11871" y="1025"/>
                    </a:lnTo>
                    <a:lnTo>
                      <a:pt x="118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7" name="Google Shape;2357;p43"/>
              <p:cNvSpPr/>
              <p:nvPr/>
            </p:nvSpPr>
            <p:spPr>
              <a:xfrm>
                <a:off x="1567150" y="1500600"/>
                <a:ext cx="273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25" extrusionOk="0">
                    <a:moveTo>
                      <a:pt x="0" y="1"/>
                    </a:moveTo>
                    <a:lnTo>
                      <a:pt x="0" y="1025"/>
                    </a:lnTo>
                    <a:lnTo>
                      <a:pt x="10954" y="1025"/>
                    </a:lnTo>
                    <a:lnTo>
                      <a:pt x="109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8" name="Google Shape;2358;p43"/>
              <p:cNvSpPr/>
              <p:nvPr/>
            </p:nvSpPr>
            <p:spPr>
              <a:xfrm>
                <a:off x="1629950" y="126932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1" y="1"/>
                    </a:moveTo>
                    <a:lnTo>
                      <a:pt x="1001" y="1"/>
                    </a:lnTo>
                    <a:lnTo>
                      <a:pt x="1001" y="1001"/>
                    </a:lnTo>
                    <a:lnTo>
                      <a:pt x="1" y="100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9" name="Google Shape;2359;p43"/>
              <p:cNvSpPr/>
              <p:nvPr/>
            </p:nvSpPr>
            <p:spPr>
              <a:xfrm>
                <a:off x="1660600" y="1269325"/>
                <a:ext cx="253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1" y="1"/>
                    </a:moveTo>
                    <a:lnTo>
                      <a:pt x="1" y="1001"/>
                    </a:lnTo>
                    <a:lnTo>
                      <a:pt x="1013" y="1001"/>
                    </a:lnTo>
                    <a:lnTo>
                      <a:pt x="10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0" name="Google Shape;2360;p43"/>
              <p:cNvSpPr/>
              <p:nvPr/>
            </p:nvSpPr>
            <p:spPr>
              <a:xfrm>
                <a:off x="1691575" y="126932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0" y="1"/>
                    </a:moveTo>
                    <a:lnTo>
                      <a:pt x="1000" y="1"/>
                    </a:lnTo>
                    <a:lnTo>
                      <a:pt x="1000" y="1001"/>
                    </a:lnTo>
                    <a:lnTo>
                      <a:pt x="0" y="100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1" name="Google Shape;2361;p43"/>
              <p:cNvSpPr/>
              <p:nvPr/>
            </p:nvSpPr>
            <p:spPr>
              <a:xfrm>
                <a:off x="1722225" y="1269325"/>
                <a:ext cx="253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1" y="1"/>
                    </a:moveTo>
                    <a:lnTo>
                      <a:pt x="1" y="1001"/>
                    </a:lnTo>
                    <a:lnTo>
                      <a:pt x="1013" y="1001"/>
                    </a:lnTo>
                    <a:lnTo>
                      <a:pt x="10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2" name="Google Shape;2362;p43"/>
              <p:cNvSpPr/>
              <p:nvPr/>
            </p:nvSpPr>
            <p:spPr>
              <a:xfrm>
                <a:off x="1753175" y="126932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1" y="1"/>
                    </a:moveTo>
                    <a:lnTo>
                      <a:pt x="1001" y="1"/>
                    </a:lnTo>
                    <a:lnTo>
                      <a:pt x="1001" y="1001"/>
                    </a:lnTo>
                    <a:lnTo>
                      <a:pt x="1" y="100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3" name="Google Shape;2363;p43"/>
              <p:cNvSpPr/>
              <p:nvPr/>
            </p:nvSpPr>
            <p:spPr>
              <a:xfrm>
                <a:off x="1607025" y="1152350"/>
                <a:ext cx="82175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287" extrusionOk="0">
                    <a:moveTo>
                      <a:pt x="3287" y="1644"/>
                    </a:moveTo>
                    <a:cubicBezTo>
                      <a:pt x="3287" y="2549"/>
                      <a:pt x="2549" y="3287"/>
                      <a:pt x="1644" y="3287"/>
                    </a:cubicBezTo>
                    <a:cubicBezTo>
                      <a:pt x="739" y="3287"/>
                      <a:pt x="1" y="2549"/>
                      <a:pt x="1" y="1644"/>
                    </a:cubicBezTo>
                    <a:cubicBezTo>
                      <a:pt x="1" y="739"/>
                      <a:pt x="739" y="1"/>
                      <a:pt x="1644" y="1"/>
                    </a:cubicBezTo>
                    <a:cubicBezTo>
                      <a:pt x="2549" y="1"/>
                      <a:pt x="3287" y="739"/>
                      <a:pt x="3287" y="1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4" name="Google Shape;2364;p43"/>
              <p:cNvSpPr/>
              <p:nvPr/>
            </p:nvSpPr>
            <p:spPr>
              <a:xfrm>
                <a:off x="1638575" y="1183900"/>
                <a:ext cx="190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63" extrusionOk="0">
                    <a:moveTo>
                      <a:pt x="382" y="1"/>
                    </a:moveTo>
                    <a:cubicBezTo>
                      <a:pt x="168" y="1"/>
                      <a:pt x="1" y="167"/>
                      <a:pt x="1" y="382"/>
                    </a:cubicBezTo>
                    <a:cubicBezTo>
                      <a:pt x="1" y="596"/>
                      <a:pt x="168" y="763"/>
                      <a:pt x="382" y="763"/>
                    </a:cubicBezTo>
                    <a:cubicBezTo>
                      <a:pt x="596" y="763"/>
                      <a:pt x="763" y="596"/>
                      <a:pt x="763" y="382"/>
                    </a:cubicBezTo>
                    <a:cubicBezTo>
                      <a:pt x="763" y="167"/>
                      <a:pt x="596" y="1"/>
                      <a:pt x="3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5" name="Google Shape;2365;p43"/>
              <p:cNvSpPr/>
              <p:nvPr/>
            </p:nvSpPr>
            <p:spPr>
              <a:xfrm>
                <a:off x="1718950" y="1152350"/>
                <a:ext cx="82175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287" extrusionOk="0">
                    <a:moveTo>
                      <a:pt x="3287" y="1644"/>
                    </a:moveTo>
                    <a:cubicBezTo>
                      <a:pt x="3287" y="2549"/>
                      <a:pt x="2549" y="3287"/>
                      <a:pt x="1644" y="3287"/>
                    </a:cubicBezTo>
                    <a:cubicBezTo>
                      <a:pt x="739" y="3287"/>
                      <a:pt x="1" y="2549"/>
                      <a:pt x="1" y="1644"/>
                    </a:cubicBezTo>
                    <a:cubicBezTo>
                      <a:pt x="1" y="739"/>
                      <a:pt x="739" y="1"/>
                      <a:pt x="1644" y="1"/>
                    </a:cubicBezTo>
                    <a:cubicBezTo>
                      <a:pt x="2549" y="1"/>
                      <a:pt x="3287" y="739"/>
                      <a:pt x="3287" y="1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6" name="Google Shape;2366;p43"/>
              <p:cNvSpPr/>
              <p:nvPr/>
            </p:nvSpPr>
            <p:spPr>
              <a:xfrm>
                <a:off x="1750500" y="1183900"/>
                <a:ext cx="190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63" extrusionOk="0">
                    <a:moveTo>
                      <a:pt x="382" y="1"/>
                    </a:moveTo>
                    <a:cubicBezTo>
                      <a:pt x="167" y="1"/>
                      <a:pt x="1" y="167"/>
                      <a:pt x="1" y="382"/>
                    </a:cubicBezTo>
                    <a:cubicBezTo>
                      <a:pt x="1" y="596"/>
                      <a:pt x="167" y="763"/>
                      <a:pt x="382" y="763"/>
                    </a:cubicBezTo>
                    <a:cubicBezTo>
                      <a:pt x="596" y="763"/>
                      <a:pt x="763" y="596"/>
                      <a:pt x="763" y="382"/>
                    </a:cubicBezTo>
                    <a:cubicBezTo>
                      <a:pt x="763" y="167"/>
                      <a:pt x="596" y="1"/>
                      <a:pt x="3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7" name="Google Shape;2367;p43"/>
              <p:cNvSpPr/>
              <p:nvPr/>
            </p:nvSpPr>
            <p:spPr>
              <a:xfrm>
                <a:off x="1589175" y="1403575"/>
                <a:ext cx="208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834" y="417"/>
                    </a:moveTo>
                    <a:cubicBezTo>
                      <a:pt x="834" y="655"/>
                      <a:pt x="643" y="834"/>
                      <a:pt x="417" y="834"/>
                    </a:cubicBezTo>
                    <a:cubicBezTo>
                      <a:pt x="179" y="834"/>
                      <a:pt x="0" y="655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43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8" name="Google Shape;2368;p43"/>
              <p:cNvSpPr/>
              <p:nvPr/>
            </p:nvSpPr>
            <p:spPr>
              <a:xfrm>
                <a:off x="1799625" y="1403575"/>
                <a:ext cx="208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834" y="417"/>
                    </a:moveTo>
                    <a:cubicBezTo>
                      <a:pt x="834" y="655"/>
                      <a:pt x="655" y="834"/>
                      <a:pt x="417" y="834"/>
                    </a:cubicBezTo>
                    <a:cubicBezTo>
                      <a:pt x="191" y="834"/>
                      <a:pt x="0" y="655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55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9" name="Google Shape;2369;p43"/>
              <p:cNvSpPr/>
              <p:nvPr/>
            </p:nvSpPr>
            <p:spPr>
              <a:xfrm>
                <a:off x="1589175" y="1457150"/>
                <a:ext cx="208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5" extrusionOk="0">
                    <a:moveTo>
                      <a:pt x="834" y="417"/>
                    </a:moveTo>
                    <a:cubicBezTo>
                      <a:pt x="834" y="656"/>
                      <a:pt x="643" y="834"/>
                      <a:pt x="417" y="834"/>
                    </a:cubicBezTo>
                    <a:cubicBezTo>
                      <a:pt x="179" y="834"/>
                      <a:pt x="0" y="656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43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0" name="Google Shape;2370;p43"/>
              <p:cNvSpPr/>
              <p:nvPr/>
            </p:nvSpPr>
            <p:spPr>
              <a:xfrm>
                <a:off x="1799625" y="1457150"/>
                <a:ext cx="208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5" extrusionOk="0">
                    <a:moveTo>
                      <a:pt x="834" y="417"/>
                    </a:moveTo>
                    <a:cubicBezTo>
                      <a:pt x="834" y="656"/>
                      <a:pt x="655" y="834"/>
                      <a:pt x="417" y="834"/>
                    </a:cubicBezTo>
                    <a:cubicBezTo>
                      <a:pt x="191" y="834"/>
                      <a:pt x="0" y="656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55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1" name="Google Shape;2371;p43"/>
              <p:cNvSpPr/>
              <p:nvPr/>
            </p:nvSpPr>
            <p:spPr>
              <a:xfrm>
                <a:off x="1626975" y="1404475"/>
                <a:ext cx="1557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6228" h="2906" extrusionOk="0">
                    <a:moveTo>
                      <a:pt x="1" y="0"/>
                    </a:moveTo>
                    <a:lnTo>
                      <a:pt x="1" y="2905"/>
                    </a:lnTo>
                    <a:lnTo>
                      <a:pt x="6228" y="2905"/>
                    </a:lnTo>
                    <a:lnTo>
                      <a:pt x="62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372" name="Google Shape;2372;p43"/>
          <p:cNvGrpSpPr/>
          <p:nvPr/>
        </p:nvGrpSpPr>
        <p:grpSpPr>
          <a:xfrm rot="-463991">
            <a:off x="7279872" y="2477592"/>
            <a:ext cx="1747157" cy="2313435"/>
            <a:chOff x="3079550" y="2361275"/>
            <a:chExt cx="565275" cy="750425"/>
          </a:xfrm>
        </p:grpSpPr>
        <p:sp>
          <p:nvSpPr>
            <p:cNvPr id="2373" name="Google Shape;2373;p43"/>
            <p:cNvSpPr/>
            <p:nvPr/>
          </p:nvSpPr>
          <p:spPr>
            <a:xfrm>
              <a:off x="3079550" y="2361288"/>
              <a:ext cx="565275" cy="750400"/>
            </a:xfrm>
            <a:custGeom>
              <a:avLst/>
              <a:gdLst/>
              <a:ahLst/>
              <a:cxnLst/>
              <a:rect l="l" t="t" r="r" b="b"/>
              <a:pathLst>
                <a:path w="22611" h="30016" extrusionOk="0">
                  <a:moveTo>
                    <a:pt x="11061" y="0"/>
                  </a:moveTo>
                  <a:cubicBezTo>
                    <a:pt x="10692" y="0"/>
                    <a:pt x="10382" y="298"/>
                    <a:pt x="10382" y="679"/>
                  </a:cubicBezTo>
                  <a:cubicBezTo>
                    <a:pt x="10382" y="964"/>
                    <a:pt x="10573" y="1214"/>
                    <a:pt x="10835" y="1310"/>
                  </a:cubicBezTo>
                  <a:lnTo>
                    <a:pt x="10835" y="2917"/>
                  </a:lnTo>
                  <a:lnTo>
                    <a:pt x="9108" y="2917"/>
                  </a:lnTo>
                  <a:lnTo>
                    <a:pt x="9108" y="4596"/>
                  </a:lnTo>
                  <a:lnTo>
                    <a:pt x="7299" y="4596"/>
                  </a:lnTo>
                  <a:lnTo>
                    <a:pt x="7299" y="5417"/>
                  </a:lnTo>
                  <a:lnTo>
                    <a:pt x="6001" y="5417"/>
                  </a:lnTo>
                  <a:lnTo>
                    <a:pt x="6001" y="12823"/>
                  </a:lnTo>
                  <a:lnTo>
                    <a:pt x="4834" y="12823"/>
                  </a:lnTo>
                  <a:lnTo>
                    <a:pt x="4834" y="14859"/>
                  </a:lnTo>
                  <a:lnTo>
                    <a:pt x="4834" y="14907"/>
                  </a:lnTo>
                  <a:lnTo>
                    <a:pt x="4834" y="16883"/>
                  </a:lnTo>
                  <a:lnTo>
                    <a:pt x="4834" y="16943"/>
                  </a:lnTo>
                  <a:lnTo>
                    <a:pt x="4834" y="18919"/>
                  </a:lnTo>
                  <a:lnTo>
                    <a:pt x="4834" y="18979"/>
                  </a:lnTo>
                  <a:lnTo>
                    <a:pt x="4834" y="19705"/>
                  </a:lnTo>
                  <a:cubicBezTo>
                    <a:pt x="2798" y="21515"/>
                    <a:pt x="1512" y="24158"/>
                    <a:pt x="1512" y="27099"/>
                  </a:cubicBezTo>
                  <a:lnTo>
                    <a:pt x="1512" y="28087"/>
                  </a:lnTo>
                  <a:lnTo>
                    <a:pt x="0" y="28087"/>
                  </a:lnTo>
                  <a:lnTo>
                    <a:pt x="0" y="30016"/>
                  </a:lnTo>
                  <a:lnTo>
                    <a:pt x="4012" y="30016"/>
                  </a:lnTo>
                  <a:lnTo>
                    <a:pt x="4012" y="28087"/>
                  </a:lnTo>
                  <a:lnTo>
                    <a:pt x="2477" y="28087"/>
                  </a:lnTo>
                  <a:lnTo>
                    <a:pt x="2477" y="27099"/>
                  </a:lnTo>
                  <a:cubicBezTo>
                    <a:pt x="2477" y="24765"/>
                    <a:pt x="3370" y="22646"/>
                    <a:pt x="4834" y="21050"/>
                  </a:cubicBezTo>
                  <a:lnTo>
                    <a:pt x="4834" y="22991"/>
                  </a:lnTo>
                  <a:lnTo>
                    <a:pt x="4834" y="23039"/>
                  </a:lnTo>
                  <a:lnTo>
                    <a:pt x="4834" y="25075"/>
                  </a:lnTo>
                  <a:lnTo>
                    <a:pt x="6560" y="25075"/>
                  </a:lnTo>
                  <a:cubicBezTo>
                    <a:pt x="6549" y="25217"/>
                    <a:pt x="6549" y="25360"/>
                    <a:pt x="6549" y="25491"/>
                  </a:cubicBezTo>
                  <a:cubicBezTo>
                    <a:pt x="6549" y="27992"/>
                    <a:pt x="8573" y="30016"/>
                    <a:pt x="11061" y="30016"/>
                  </a:cubicBezTo>
                  <a:cubicBezTo>
                    <a:pt x="13561" y="30016"/>
                    <a:pt x="15585" y="27992"/>
                    <a:pt x="15585" y="25491"/>
                  </a:cubicBezTo>
                  <a:cubicBezTo>
                    <a:pt x="15585" y="25360"/>
                    <a:pt x="15573" y="25217"/>
                    <a:pt x="15562" y="25075"/>
                  </a:cubicBezTo>
                  <a:lnTo>
                    <a:pt x="17264" y="25075"/>
                  </a:lnTo>
                  <a:lnTo>
                    <a:pt x="17264" y="23039"/>
                  </a:lnTo>
                  <a:lnTo>
                    <a:pt x="17264" y="22991"/>
                  </a:lnTo>
                  <a:lnTo>
                    <a:pt x="17264" y="21015"/>
                  </a:lnTo>
                  <a:lnTo>
                    <a:pt x="17264" y="20955"/>
                  </a:lnTo>
                  <a:lnTo>
                    <a:pt x="17264" y="20562"/>
                  </a:lnTo>
                  <a:cubicBezTo>
                    <a:pt x="19014" y="22181"/>
                    <a:pt x="20122" y="24515"/>
                    <a:pt x="20122" y="27099"/>
                  </a:cubicBezTo>
                  <a:lnTo>
                    <a:pt x="20122" y="28087"/>
                  </a:lnTo>
                  <a:lnTo>
                    <a:pt x="18598" y="28087"/>
                  </a:lnTo>
                  <a:lnTo>
                    <a:pt x="18598" y="30016"/>
                  </a:lnTo>
                  <a:lnTo>
                    <a:pt x="22610" y="30016"/>
                  </a:lnTo>
                  <a:lnTo>
                    <a:pt x="22610" y="28087"/>
                  </a:lnTo>
                  <a:lnTo>
                    <a:pt x="21086" y="28087"/>
                  </a:lnTo>
                  <a:lnTo>
                    <a:pt x="21086" y="27099"/>
                  </a:lnTo>
                  <a:cubicBezTo>
                    <a:pt x="21086" y="23920"/>
                    <a:pt x="19586" y="21098"/>
                    <a:pt x="17264" y="19300"/>
                  </a:cubicBezTo>
                  <a:lnTo>
                    <a:pt x="17264" y="18979"/>
                  </a:lnTo>
                  <a:lnTo>
                    <a:pt x="17264" y="18919"/>
                  </a:lnTo>
                  <a:lnTo>
                    <a:pt x="17264" y="16943"/>
                  </a:lnTo>
                  <a:lnTo>
                    <a:pt x="17264" y="16883"/>
                  </a:lnTo>
                  <a:lnTo>
                    <a:pt x="17264" y="14907"/>
                  </a:lnTo>
                  <a:lnTo>
                    <a:pt x="17264" y="14859"/>
                  </a:lnTo>
                  <a:lnTo>
                    <a:pt x="17264" y="12823"/>
                  </a:lnTo>
                  <a:lnTo>
                    <a:pt x="16121" y="12823"/>
                  </a:lnTo>
                  <a:lnTo>
                    <a:pt x="16121" y="5417"/>
                  </a:lnTo>
                  <a:lnTo>
                    <a:pt x="14823" y="5417"/>
                  </a:lnTo>
                  <a:lnTo>
                    <a:pt x="14823" y="4596"/>
                  </a:lnTo>
                  <a:lnTo>
                    <a:pt x="13014" y="4596"/>
                  </a:lnTo>
                  <a:lnTo>
                    <a:pt x="13014" y="2917"/>
                  </a:lnTo>
                  <a:lnTo>
                    <a:pt x="11287" y="2917"/>
                  </a:lnTo>
                  <a:lnTo>
                    <a:pt x="11287" y="1310"/>
                  </a:lnTo>
                  <a:cubicBezTo>
                    <a:pt x="11549" y="1214"/>
                    <a:pt x="11740" y="964"/>
                    <a:pt x="11740" y="679"/>
                  </a:cubicBezTo>
                  <a:cubicBezTo>
                    <a:pt x="11740" y="310"/>
                    <a:pt x="11430" y="0"/>
                    <a:pt x="1106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74" name="Google Shape;2374;p43"/>
            <p:cNvGrpSpPr/>
            <p:nvPr/>
          </p:nvGrpSpPr>
          <p:grpSpPr>
            <a:xfrm>
              <a:off x="3079550" y="2361275"/>
              <a:ext cx="565275" cy="750425"/>
              <a:chOff x="3079550" y="1008875"/>
              <a:chExt cx="565275" cy="750425"/>
            </a:xfrm>
          </p:grpSpPr>
          <p:sp>
            <p:nvSpPr>
              <p:cNvPr id="2375" name="Google Shape;2375;p43"/>
              <p:cNvSpPr/>
              <p:nvPr/>
            </p:nvSpPr>
            <p:spPr>
              <a:xfrm>
                <a:off x="3350400" y="1025850"/>
                <a:ext cx="113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490" extrusionOk="0">
                    <a:moveTo>
                      <a:pt x="1" y="1"/>
                    </a:moveTo>
                    <a:lnTo>
                      <a:pt x="1" y="3489"/>
                    </a:lnTo>
                    <a:lnTo>
                      <a:pt x="453" y="3489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6" name="Google Shape;2376;p43"/>
              <p:cNvSpPr/>
              <p:nvPr/>
            </p:nvSpPr>
            <p:spPr>
              <a:xfrm>
                <a:off x="3339100" y="1008875"/>
                <a:ext cx="3395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59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80"/>
                    </a:cubicBezTo>
                    <a:cubicBezTo>
                      <a:pt x="0" y="1061"/>
                      <a:pt x="310" y="1358"/>
                      <a:pt x="679" y="1358"/>
                    </a:cubicBezTo>
                    <a:cubicBezTo>
                      <a:pt x="1048" y="1358"/>
                      <a:pt x="1358" y="1049"/>
                      <a:pt x="1358" y="680"/>
                    </a:cubicBezTo>
                    <a:cubicBezTo>
                      <a:pt x="1358" y="310"/>
                      <a:pt x="1048" y="1"/>
                      <a:pt x="67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7" name="Google Shape;2377;p43"/>
              <p:cNvSpPr/>
              <p:nvPr/>
            </p:nvSpPr>
            <p:spPr>
              <a:xfrm>
                <a:off x="3229550" y="1144325"/>
                <a:ext cx="253050" cy="347375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895" extrusionOk="0">
                    <a:moveTo>
                      <a:pt x="1" y="0"/>
                    </a:moveTo>
                    <a:lnTo>
                      <a:pt x="1" y="8835"/>
                    </a:lnTo>
                    <a:cubicBezTo>
                      <a:pt x="1" y="11633"/>
                      <a:pt x="2263" y="13895"/>
                      <a:pt x="5061" y="13895"/>
                    </a:cubicBezTo>
                    <a:cubicBezTo>
                      <a:pt x="7859" y="13895"/>
                      <a:pt x="10121" y="11633"/>
                      <a:pt x="10121" y="8835"/>
                    </a:cubicBezTo>
                    <a:lnTo>
                      <a:pt x="101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8" name="Google Shape;2378;p43"/>
              <p:cNvSpPr/>
              <p:nvPr/>
            </p:nvSpPr>
            <p:spPr>
              <a:xfrm>
                <a:off x="3242950" y="1533350"/>
                <a:ext cx="226250" cy="225950"/>
              </a:xfrm>
              <a:custGeom>
                <a:avLst/>
                <a:gdLst/>
                <a:ahLst/>
                <a:cxnLst/>
                <a:rect l="l" t="t" r="r" b="b"/>
                <a:pathLst>
                  <a:path w="9050" h="9038" extrusionOk="0">
                    <a:moveTo>
                      <a:pt x="4525" y="1"/>
                    </a:moveTo>
                    <a:cubicBezTo>
                      <a:pt x="2025" y="1"/>
                      <a:pt x="1" y="2025"/>
                      <a:pt x="1" y="4513"/>
                    </a:cubicBezTo>
                    <a:cubicBezTo>
                      <a:pt x="1" y="7013"/>
                      <a:pt x="2037" y="9037"/>
                      <a:pt x="4525" y="9037"/>
                    </a:cubicBezTo>
                    <a:cubicBezTo>
                      <a:pt x="7025" y="9037"/>
                      <a:pt x="9049" y="7013"/>
                      <a:pt x="9049" y="4513"/>
                    </a:cubicBezTo>
                    <a:cubicBezTo>
                      <a:pt x="9049" y="2025"/>
                      <a:pt x="7025" y="1"/>
                      <a:pt x="4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9" name="Google Shape;2379;p43"/>
              <p:cNvSpPr/>
              <p:nvPr/>
            </p:nvSpPr>
            <p:spPr>
              <a:xfrm>
                <a:off x="3312300" y="1602700"/>
                <a:ext cx="875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3502" h="3490" extrusionOk="0">
                    <a:moveTo>
                      <a:pt x="1751" y="1"/>
                    </a:moveTo>
                    <a:cubicBezTo>
                      <a:pt x="787" y="1"/>
                      <a:pt x="1" y="775"/>
                      <a:pt x="1" y="1739"/>
                    </a:cubicBezTo>
                    <a:cubicBezTo>
                      <a:pt x="1" y="2715"/>
                      <a:pt x="787" y="3489"/>
                      <a:pt x="1751" y="3489"/>
                    </a:cubicBezTo>
                    <a:cubicBezTo>
                      <a:pt x="2715" y="3489"/>
                      <a:pt x="3501" y="2715"/>
                      <a:pt x="3501" y="1739"/>
                    </a:cubicBezTo>
                    <a:cubicBezTo>
                      <a:pt x="3501" y="775"/>
                      <a:pt x="2715" y="1"/>
                      <a:pt x="17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0" name="Google Shape;2380;p43"/>
              <p:cNvSpPr/>
              <p:nvPr/>
            </p:nvSpPr>
            <p:spPr>
              <a:xfrm>
                <a:off x="3272125" y="1262200"/>
                <a:ext cx="1679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6716" y="4143"/>
                    </a:lnTo>
                    <a:lnTo>
                      <a:pt x="67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1" name="Google Shape;2381;p43"/>
              <p:cNvSpPr/>
              <p:nvPr/>
            </p:nvSpPr>
            <p:spPr>
              <a:xfrm>
                <a:off x="3117350" y="1440200"/>
                <a:ext cx="489375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9575" h="11442" extrusionOk="0">
                    <a:moveTo>
                      <a:pt x="9775" y="0"/>
                    </a:moveTo>
                    <a:cubicBezTo>
                      <a:pt x="4382" y="0"/>
                      <a:pt x="0" y="4417"/>
                      <a:pt x="0" y="9846"/>
                    </a:cubicBezTo>
                    <a:lnTo>
                      <a:pt x="0" y="11442"/>
                    </a:lnTo>
                    <a:lnTo>
                      <a:pt x="965" y="11442"/>
                    </a:lnTo>
                    <a:lnTo>
                      <a:pt x="965" y="9846"/>
                    </a:lnTo>
                    <a:cubicBezTo>
                      <a:pt x="965" y="4941"/>
                      <a:pt x="4917" y="964"/>
                      <a:pt x="9775" y="964"/>
                    </a:cubicBezTo>
                    <a:lnTo>
                      <a:pt x="9799" y="964"/>
                    </a:lnTo>
                    <a:cubicBezTo>
                      <a:pt x="14657" y="964"/>
                      <a:pt x="18610" y="4941"/>
                      <a:pt x="18610" y="9846"/>
                    </a:cubicBezTo>
                    <a:lnTo>
                      <a:pt x="18610" y="11442"/>
                    </a:lnTo>
                    <a:lnTo>
                      <a:pt x="19574" y="11442"/>
                    </a:lnTo>
                    <a:lnTo>
                      <a:pt x="19574" y="9846"/>
                    </a:lnTo>
                    <a:cubicBezTo>
                      <a:pt x="19574" y="4417"/>
                      <a:pt x="15181" y="0"/>
                      <a:pt x="9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2" name="Google Shape;2382;p43"/>
              <p:cNvSpPr/>
              <p:nvPr/>
            </p:nvSpPr>
            <p:spPr>
              <a:xfrm>
                <a:off x="3200400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3" name="Google Shape;2383;p43"/>
              <p:cNvSpPr/>
              <p:nvPr/>
            </p:nvSpPr>
            <p:spPr>
              <a:xfrm>
                <a:off x="3252175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4" name="Google Shape;2384;p43"/>
              <p:cNvSpPr/>
              <p:nvPr/>
            </p:nvSpPr>
            <p:spPr>
              <a:xfrm>
                <a:off x="3303975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5" name="Google Shape;2385;p43"/>
              <p:cNvSpPr/>
              <p:nvPr/>
            </p:nvSpPr>
            <p:spPr>
              <a:xfrm>
                <a:off x="3355475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6" name="Google Shape;2386;p43"/>
              <p:cNvSpPr/>
              <p:nvPr/>
            </p:nvSpPr>
            <p:spPr>
              <a:xfrm>
                <a:off x="3407250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7" name="Google Shape;2387;p43"/>
              <p:cNvSpPr/>
              <p:nvPr/>
            </p:nvSpPr>
            <p:spPr>
              <a:xfrm>
                <a:off x="3459050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8" name="Google Shape;2388;p43"/>
              <p:cNvSpPr/>
              <p:nvPr/>
            </p:nvSpPr>
            <p:spPr>
              <a:xfrm>
                <a:off x="3200400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9" name="Google Shape;2389;p43"/>
              <p:cNvSpPr/>
              <p:nvPr/>
            </p:nvSpPr>
            <p:spPr>
              <a:xfrm>
                <a:off x="3252175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0" name="Google Shape;2390;p43"/>
              <p:cNvSpPr/>
              <p:nvPr/>
            </p:nvSpPr>
            <p:spPr>
              <a:xfrm>
                <a:off x="3303975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1" name="Google Shape;2391;p43"/>
              <p:cNvSpPr/>
              <p:nvPr/>
            </p:nvSpPr>
            <p:spPr>
              <a:xfrm>
                <a:off x="3355475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2" name="Google Shape;2392;p43"/>
              <p:cNvSpPr/>
              <p:nvPr/>
            </p:nvSpPr>
            <p:spPr>
              <a:xfrm>
                <a:off x="3407250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3" name="Google Shape;2393;p43"/>
              <p:cNvSpPr/>
              <p:nvPr/>
            </p:nvSpPr>
            <p:spPr>
              <a:xfrm>
                <a:off x="3459050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4" name="Google Shape;2394;p43"/>
              <p:cNvSpPr/>
              <p:nvPr/>
            </p:nvSpPr>
            <p:spPr>
              <a:xfrm>
                <a:off x="3200400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5" name="Google Shape;2395;p43"/>
              <p:cNvSpPr/>
              <p:nvPr/>
            </p:nvSpPr>
            <p:spPr>
              <a:xfrm>
                <a:off x="3252175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6" name="Google Shape;2396;p43"/>
              <p:cNvSpPr/>
              <p:nvPr/>
            </p:nvSpPr>
            <p:spPr>
              <a:xfrm>
                <a:off x="3303975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7" name="Google Shape;2397;p43"/>
              <p:cNvSpPr/>
              <p:nvPr/>
            </p:nvSpPr>
            <p:spPr>
              <a:xfrm>
                <a:off x="3355475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8" name="Google Shape;2398;p43"/>
              <p:cNvSpPr/>
              <p:nvPr/>
            </p:nvSpPr>
            <p:spPr>
              <a:xfrm>
                <a:off x="3407250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9" name="Google Shape;2399;p43"/>
              <p:cNvSpPr/>
              <p:nvPr/>
            </p:nvSpPr>
            <p:spPr>
              <a:xfrm>
                <a:off x="3459050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0" name="Google Shape;2400;p43"/>
              <p:cNvSpPr/>
              <p:nvPr/>
            </p:nvSpPr>
            <p:spPr>
              <a:xfrm>
                <a:off x="3200400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1" name="Google Shape;2401;p43"/>
              <p:cNvSpPr/>
              <p:nvPr/>
            </p:nvSpPr>
            <p:spPr>
              <a:xfrm>
                <a:off x="3252175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2" name="Google Shape;2402;p43"/>
              <p:cNvSpPr/>
              <p:nvPr/>
            </p:nvSpPr>
            <p:spPr>
              <a:xfrm>
                <a:off x="3303975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3" name="Google Shape;2403;p43"/>
              <p:cNvSpPr/>
              <p:nvPr/>
            </p:nvSpPr>
            <p:spPr>
              <a:xfrm>
                <a:off x="3355475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4" name="Google Shape;2404;p43"/>
              <p:cNvSpPr/>
              <p:nvPr/>
            </p:nvSpPr>
            <p:spPr>
              <a:xfrm>
                <a:off x="3407250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5" name="Google Shape;2405;p43"/>
              <p:cNvSpPr/>
              <p:nvPr/>
            </p:nvSpPr>
            <p:spPr>
              <a:xfrm>
                <a:off x="3459050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6" name="Google Shape;2406;p43"/>
              <p:cNvSpPr/>
              <p:nvPr/>
            </p:nvSpPr>
            <p:spPr>
              <a:xfrm>
                <a:off x="3200400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7" name="Google Shape;2407;p43"/>
              <p:cNvSpPr/>
              <p:nvPr/>
            </p:nvSpPr>
            <p:spPr>
              <a:xfrm>
                <a:off x="3252175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8" name="Google Shape;2408;p43"/>
              <p:cNvSpPr/>
              <p:nvPr/>
            </p:nvSpPr>
            <p:spPr>
              <a:xfrm>
                <a:off x="3303975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9" name="Google Shape;2409;p43"/>
              <p:cNvSpPr/>
              <p:nvPr/>
            </p:nvSpPr>
            <p:spPr>
              <a:xfrm>
                <a:off x="3355475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p43"/>
              <p:cNvSpPr/>
              <p:nvPr/>
            </p:nvSpPr>
            <p:spPr>
              <a:xfrm>
                <a:off x="3407250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1" name="Google Shape;2411;p43"/>
              <p:cNvSpPr/>
              <p:nvPr/>
            </p:nvSpPr>
            <p:spPr>
              <a:xfrm>
                <a:off x="3459050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2" name="Google Shape;2412;p43"/>
              <p:cNvSpPr/>
              <p:nvPr/>
            </p:nvSpPr>
            <p:spPr>
              <a:xfrm>
                <a:off x="3200400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p43"/>
              <p:cNvSpPr/>
              <p:nvPr/>
            </p:nvSpPr>
            <p:spPr>
              <a:xfrm>
                <a:off x="3252175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p43"/>
              <p:cNvSpPr/>
              <p:nvPr/>
            </p:nvSpPr>
            <p:spPr>
              <a:xfrm>
                <a:off x="3303975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5" name="Google Shape;2415;p43"/>
              <p:cNvSpPr/>
              <p:nvPr/>
            </p:nvSpPr>
            <p:spPr>
              <a:xfrm>
                <a:off x="3355475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6" name="Google Shape;2416;p43"/>
              <p:cNvSpPr/>
              <p:nvPr/>
            </p:nvSpPr>
            <p:spPr>
              <a:xfrm>
                <a:off x="3407250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7" name="Google Shape;2417;p43"/>
              <p:cNvSpPr/>
              <p:nvPr/>
            </p:nvSpPr>
            <p:spPr>
              <a:xfrm>
                <a:off x="3459050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8" name="Google Shape;2418;p43"/>
              <p:cNvSpPr/>
              <p:nvPr/>
            </p:nvSpPr>
            <p:spPr>
              <a:xfrm>
                <a:off x="3079550" y="1711050"/>
                <a:ext cx="100325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1930" extrusionOk="0">
                    <a:moveTo>
                      <a:pt x="0" y="1"/>
                    </a:moveTo>
                    <a:lnTo>
                      <a:pt x="0" y="1929"/>
                    </a:lnTo>
                    <a:lnTo>
                      <a:pt x="4012" y="1929"/>
                    </a:lnTo>
                    <a:lnTo>
                      <a:pt x="401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9" name="Google Shape;2419;p43"/>
              <p:cNvSpPr/>
              <p:nvPr/>
            </p:nvSpPr>
            <p:spPr>
              <a:xfrm>
                <a:off x="3544475" y="1711050"/>
                <a:ext cx="1003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930" extrusionOk="0">
                    <a:moveTo>
                      <a:pt x="1" y="1"/>
                    </a:moveTo>
                    <a:lnTo>
                      <a:pt x="1" y="1929"/>
                    </a:lnTo>
                    <a:lnTo>
                      <a:pt x="4013" y="1929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0" name="Google Shape;2420;p43"/>
              <p:cNvSpPr/>
              <p:nvPr/>
            </p:nvSpPr>
            <p:spPr>
              <a:xfrm>
                <a:off x="3272125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0" y="0"/>
                    </a:moveTo>
                    <a:lnTo>
                      <a:pt x="0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1" name="Google Shape;2421;p43"/>
              <p:cNvSpPr/>
              <p:nvPr/>
            </p:nvSpPr>
            <p:spPr>
              <a:xfrm>
                <a:off x="3344450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2" name="Google Shape;2422;p43"/>
              <p:cNvSpPr/>
              <p:nvPr/>
            </p:nvSpPr>
            <p:spPr>
              <a:xfrm>
                <a:off x="3344450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3" name="Google Shape;2423;p43"/>
              <p:cNvSpPr/>
              <p:nvPr/>
            </p:nvSpPr>
            <p:spPr>
              <a:xfrm>
                <a:off x="3417075" y="1200875"/>
                <a:ext cx="229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18" y="1465"/>
                    </a:lnTo>
                    <a:lnTo>
                      <a:pt x="9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4" name="Google Shape;2424;p43"/>
              <p:cNvSpPr/>
              <p:nvPr/>
            </p:nvSpPr>
            <p:spPr>
              <a:xfrm>
                <a:off x="3262000" y="1123775"/>
                <a:ext cx="1881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7526" h="823" extrusionOk="0">
                    <a:moveTo>
                      <a:pt x="1" y="1"/>
                    </a:moveTo>
                    <a:lnTo>
                      <a:pt x="1" y="822"/>
                    </a:lnTo>
                    <a:lnTo>
                      <a:pt x="7525" y="822"/>
                    </a:lnTo>
                    <a:lnTo>
                      <a:pt x="75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5" name="Google Shape;2425;p43"/>
              <p:cNvSpPr/>
              <p:nvPr/>
            </p:nvSpPr>
            <p:spPr>
              <a:xfrm>
                <a:off x="3307250" y="1081800"/>
                <a:ext cx="97350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1680" extrusionOk="0">
                    <a:moveTo>
                      <a:pt x="0" y="1"/>
                    </a:moveTo>
                    <a:lnTo>
                      <a:pt x="0" y="1680"/>
                    </a:lnTo>
                    <a:lnTo>
                      <a:pt x="3894" y="1680"/>
                    </a:lnTo>
                    <a:lnTo>
                      <a:pt x="38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26" name="Google Shape;2426;p43"/>
          <p:cNvGrpSpPr/>
          <p:nvPr/>
        </p:nvGrpSpPr>
        <p:grpSpPr>
          <a:xfrm rot="914391">
            <a:off x="7949111" y="379269"/>
            <a:ext cx="836213" cy="1254211"/>
            <a:chOff x="6630575" y="1482600"/>
            <a:chExt cx="292025" cy="438475"/>
          </a:xfrm>
        </p:grpSpPr>
        <p:sp>
          <p:nvSpPr>
            <p:cNvPr id="2427" name="Google Shape;2427;p43"/>
            <p:cNvSpPr/>
            <p:nvPr/>
          </p:nvSpPr>
          <p:spPr>
            <a:xfrm>
              <a:off x="6630575" y="1482750"/>
              <a:ext cx="292025" cy="438175"/>
            </a:xfrm>
            <a:custGeom>
              <a:avLst/>
              <a:gdLst/>
              <a:ahLst/>
              <a:cxnLst/>
              <a:rect l="l" t="t" r="r" b="b"/>
              <a:pathLst>
                <a:path w="11681" h="17527" extrusionOk="0">
                  <a:moveTo>
                    <a:pt x="5847" y="0"/>
                  </a:moveTo>
                  <a:cubicBezTo>
                    <a:pt x="2620" y="0"/>
                    <a:pt x="1" y="2608"/>
                    <a:pt x="1" y="5835"/>
                  </a:cubicBezTo>
                  <a:lnTo>
                    <a:pt x="1" y="9633"/>
                  </a:lnTo>
                  <a:lnTo>
                    <a:pt x="1" y="14586"/>
                  </a:lnTo>
                  <a:lnTo>
                    <a:pt x="1" y="14990"/>
                  </a:lnTo>
                  <a:lnTo>
                    <a:pt x="1" y="15395"/>
                  </a:lnTo>
                  <a:lnTo>
                    <a:pt x="1" y="16538"/>
                  </a:lnTo>
                  <a:lnTo>
                    <a:pt x="1" y="16788"/>
                  </a:lnTo>
                  <a:cubicBezTo>
                    <a:pt x="1" y="16836"/>
                    <a:pt x="13" y="16872"/>
                    <a:pt x="13" y="16919"/>
                  </a:cubicBezTo>
                  <a:lnTo>
                    <a:pt x="24" y="16955"/>
                  </a:lnTo>
                  <a:cubicBezTo>
                    <a:pt x="36" y="16991"/>
                    <a:pt x="36" y="17026"/>
                    <a:pt x="48" y="17050"/>
                  </a:cubicBezTo>
                  <a:cubicBezTo>
                    <a:pt x="60" y="17062"/>
                    <a:pt x="60" y="17074"/>
                    <a:pt x="72" y="17086"/>
                  </a:cubicBezTo>
                  <a:cubicBezTo>
                    <a:pt x="84" y="17122"/>
                    <a:pt x="96" y="17145"/>
                    <a:pt x="120" y="17181"/>
                  </a:cubicBezTo>
                  <a:cubicBezTo>
                    <a:pt x="120" y="17193"/>
                    <a:pt x="132" y="17193"/>
                    <a:pt x="132" y="17205"/>
                  </a:cubicBezTo>
                  <a:cubicBezTo>
                    <a:pt x="155" y="17241"/>
                    <a:pt x="179" y="17265"/>
                    <a:pt x="215" y="17300"/>
                  </a:cubicBezTo>
                  <a:cubicBezTo>
                    <a:pt x="227" y="17312"/>
                    <a:pt x="239" y="17324"/>
                    <a:pt x="239" y="17324"/>
                  </a:cubicBezTo>
                  <a:cubicBezTo>
                    <a:pt x="263" y="17348"/>
                    <a:pt x="286" y="17372"/>
                    <a:pt x="310" y="17384"/>
                  </a:cubicBezTo>
                  <a:cubicBezTo>
                    <a:pt x="322" y="17395"/>
                    <a:pt x="334" y="17407"/>
                    <a:pt x="346" y="17407"/>
                  </a:cubicBezTo>
                  <a:cubicBezTo>
                    <a:pt x="370" y="17431"/>
                    <a:pt x="394" y="17443"/>
                    <a:pt x="429" y="17455"/>
                  </a:cubicBezTo>
                  <a:cubicBezTo>
                    <a:pt x="441" y="17455"/>
                    <a:pt x="453" y="17467"/>
                    <a:pt x="465" y="17467"/>
                  </a:cubicBezTo>
                  <a:cubicBezTo>
                    <a:pt x="465" y="17479"/>
                    <a:pt x="477" y="17479"/>
                    <a:pt x="477" y="17479"/>
                  </a:cubicBezTo>
                  <a:cubicBezTo>
                    <a:pt x="560" y="17503"/>
                    <a:pt x="655" y="17526"/>
                    <a:pt x="751" y="17526"/>
                  </a:cubicBezTo>
                  <a:lnTo>
                    <a:pt x="10931" y="17526"/>
                  </a:lnTo>
                  <a:cubicBezTo>
                    <a:pt x="11347" y="17526"/>
                    <a:pt x="11681" y="17193"/>
                    <a:pt x="11681" y="16788"/>
                  </a:cubicBezTo>
                  <a:lnTo>
                    <a:pt x="11681" y="16133"/>
                  </a:lnTo>
                  <a:lnTo>
                    <a:pt x="11681" y="15383"/>
                  </a:lnTo>
                  <a:lnTo>
                    <a:pt x="11681" y="14979"/>
                  </a:lnTo>
                  <a:lnTo>
                    <a:pt x="11681" y="14574"/>
                  </a:lnTo>
                  <a:lnTo>
                    <a:pt x="11681" y="9633"/>
                  </a:lnTo>
                  <a:lnTo>
                    <a:pt x="11681" y="5835"/>
                  </a:lnTo>
                  <a:cubicBezTo>
                    <a:pt x="11681" y="2608"/>
                    <a:pt x="9061" y="0"/>
                    <a:pt x="58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28" name="Google Shape;2428;p43"/>
            <p:cNvGrpSpPr/>
            <p:nvPr/>
          </p:nvGrpSpPr>
          <p:grpSpPr>
            <a:xfrm>
              <a:off x="6630575" y="1482600"/>
              <a:ext cx="292025" cy="438475"/>
              <a:chOff x="6630575" y="-207050"/>
              <a:chExt cx="292025" cy="438475"/>
            </a:xfrm>
          </p:grpSpPr>
          <p:sp>
            <p:nvSpPr>
              <p:cNvPr id="2429" name="Google Shape;2429;p43"/>
              <p:cNvSpPr/>
              <p:nvPr/>
            </p:nvSpPr>
            <p:spPr>
              <a:xfrm>
                <a:off x="6630575" y="-207050"/>
                <a:ext cx="292025" cy="438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539" extrusionOk="0">
                    <a:moveTo>
                      <a:pt x="5847" y="1"/>
                    </a:moveTo>
                    <a:cubicBezTo>
                      <a:pt x="2620" y="1"/>
                      <a:pt x="1" y="2620"/>
                      <a:pt x="1" y="5847"/>
                    </a:cubicBezTo>
                    <a:lnTo>
                      <a:pt x="1" y="9645"/>
                    </a:lnTo>
                    <a:lnTo>
                      <a:pt x="1" y="16789"/>
                    </a:lnTo>
                    <a:cubicBezTo>
                      <a:pt x="1" y="17205"/>
                      <a:pt x="334" y="17539"/>
                      <a:pt x="751" y="17539"/>
                    </a:cubicBezTo>
                    <a:lnTo>
                      <a:pt x="10931" y="17539"/>
                    </a:lnTo>
                    <a:cubicBezTo>
                      <a:pt x="11347" y="17539"/>
                      <a:pt x="11681" y="17205"/>
                      <a:pt x="11681" y="16789"/>
                    </a:cubicBezTo>
                    <a:lnTo>
                      <a:pt x="11681" y="9645"/>
                    </a:lnTo>
                    <a:lnTo>
                      <a:pt x="11681" y="5847"/>
                    </a:lnTo>
                    <a:cubicBezTo>
                      <a:pt x="11681" y="2620"/>
                      <a:pt x="9061" y="1"/>
                      <a:pt x="58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0" name="Google Shape;2430;p43"/>
              <p:cNvSpPr/>
              <p:nvPr/>
            </p:nvSpPr>
            <p:spPr>
              <a:xfrm>
                <a:off x="6630575" y="167700"/>
                <a:ext cx="2920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2549" extrusionOk="0">
                    <a:moveTo>
                      <a:pt x="1" y="1"/>
                    </a:moveTo>
                    <a:lnTo>
                      <a:pt x="1" y="1799"/>
                    </a:lnTo>
                    <a:cubicBezTo>
                      <a:pt x="1" y="2215"/>
                      <a:pt x="334" y="2549"/>
                      <a:pt x="751" y="2549"/>
                    </a:cubicBezTo>
                    <a:lnTo>
                      <a:pt x="10931" y="2549"/>
                    </a:lnTo>
                    <a:cubicBezTo>
                      <a:pt x="11347" y="2549"/>
                      <a:pt x="11681" y="2215"/>
                      <a:pt x="11681" y="1799"/>
                    </a:cubicBezTo>
                    <a:lnTo>
                      <a:pt x="1168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1" name="Google Shape;2431;p43"/>
              <p:cNvSpPr/>
              <p:nvPr/>
            </p:nvSpPr>
            <p:spPr>
              <a:xfrm>
                <a:off x="6669275" y="45675"/>
                <a:ext cx="214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2692" extrusionOk="0">
                    <a:moveTo>
                      <a:pt x="1346" y="0"/>
                    </a:moveTo>
                    <a:cubicBezTo>
                      <a:pt x="608" y="0"/>
                      <a:pt x="0" y="608"/>
                      <a:pt x="0" y="1346"/>
                    </a:cubicBezTo>
                    <a:cubicBezTo>
                      <a:pt x="0" y="2084"/>
                      <a:pt x="608" y="2691"/>
                      <a:pt x="1346" y="2691"/>
                    </a:cubicBezTo>
                    <a:lnTo>
                      <a:pt x="7228" y="2691"/>
                    </a:lnTo>
                    <a:cubicBezTo>
                      <a:pt x="7978" y="2691"/>
                      <a:pt x="8573" y="2084"/>
                      <a:pt x="8573" y="1346"/>
                    </a:cubicBezTo>
                    <a:cubicBezTo>
                      <a:pt x="8573" y="608"/>
                      <a:pt x="7978" y="0"/>
                      <a:pt x="72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2" name="Google Shape;2432;p43"/>
              <p:cNvSpPr/>
              <p:nvPr/>
            </p:nvSpPr>
            <p:spPr>
              <a:xfrm>
                <a:off x="6663025" y="39425"/>
                <a:ext cx="227125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3192" extrusionOk="0">
                    <a:moveTo>
                      <a:pt x="7489" y="500"/>
                    </a:moveTo>
                    <a:cubicBezTo>
                      <a:pt x="8085" y="500"/>
                      <a:pt x="8573" y="989"/>
                      <a:pt x="8573" y="1596"/>
                    </a:cubicBezTo>
                    <a:cubicBezTo>
                      <a:pt x="8573" y="2203"/>
                      <a:pt x="8085" y="2691"/>
                      <a:pt x="7489" y="2691"/>
                    </a:cubicBezTo>
                    <a:lnTo>
                      <a:pt x="1608" y="2691"/>
                    </a:lnTo>
                    <a:cubicBezTo>
                      <a:pt x="1001" y="2691"/>
                      <a:pt x="512" y="2203"/>
                      <a:pt x="512" y="1596"/>
                    </a:cubicBezTo>
                    <a:cubicBezTo>
                      <a:pt x="512" y="989"/>
                      <a:pt x="1001" y="500"/>
                      <a:pt x="1608" y="500"/>
                    </a:cubicBezTo>
                    <a:close/>
                    <a:moveTo>
                      <a:pt x="1608" y="0"/>
                    </a:moveTo>
                    <a:cubicBezTo>
                      <a:pt x="715" y="0"/>
                      <a:pt x="0" y="715"/>
                      <a:pt x="0" y="1596"/>
                    </a:cubicBezTo>
                    <a:cubicBezTo>
                      <a:pt x="0" y="2477"/>
                      <a:pt x="715" y="3191"/>
                      <a:pt x="1608" y="3191"/>
                    </a:cubicBezTo>
                    <a:lnTo>
                      <a:pt x="7489" y="3191"/>
                    </a:lnTo>
                    <a:cubicBezTo>
                      <a:pt x="8371" y="3191"/>
                      <a:pt x="9085" y="2477"/>
                      <a:pt x="9085" y="1596"/>
                    </a:cubicBezTo>
                    <a:cubicBezTo>
                      <a:pt x="9085" y="715"/>
                      <a:pt x="8371" y="0"/>
                      <a:pt x="7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3" name="Google Shape;2433;p43"/>
              <p:cNvSpPr/>
              <p:nvPr/>
            </p:nvSpPr>
            <p:spPr>
              <a:xfrm>
                <a:off x="67002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4" name="Google Shape;2434;p43"/>
              <p:cNvSpPr/>
              <p:nvPr/>
            </p:nvSpPr>
            <p:spPr>
              <a:xfrm>
                <a:off x="673535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5" name="Google Shape;2435;p43"/>
              <p:cNvSpPr/>
              <p:nvPr/>
            </p:nvSpPr>
            <p:spPr>
              <a:xfrm>
                <a:off x="6770175" y="44775"/>
                <a:ext cx="128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13" y="2727"/>
                    </a:lnTo>
                    <a:lnTo>
                      <a:pt x="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6" name="Google Shape;2436;p43"/>
              <p:cNvSpPr/>
              <p:nvPr/>
            </p:nvSpPr>
            <p:spPr>
              <a:xfrm>
                <a:off x="680530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7" name="Google Shape;2437;p43"/>
              <p:cNvSpPr/>
              <p:nvPr/>
            </p:nvSpPr>
            <p:spPr>
              <a:xfrm>
                <a:off x="68404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8" name="Google Shape;2438;p43"/>
              <p:cNvSpPr/>
              <p:nvPr/>
            </p:nvSpPr>
            <p:spPr>
              <a:xfrm>
                <a:off x="6630575" y="157600"/>
                <a:ext cx="29202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810" extrusionOk="0">
                    <a:moveTo>
                      <a:pt x="1" y="0"/>
                    </a:moveTo>
                    <a:lnTo>
                      <a:pt x="1" y="810"/>
                    </a:lnTo>
                    <a:lnTo>
                      <a:pt x="11681" y="810"/>
                    </a:lnTo>
                    <a:lnTo>
                      <a:pt x="11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9" name="Google Shape;2439;p43"/>
              <p:cNvSpPr/>
              <p:nvPr/>
            </p:nvSpPr>
            <p:spPr>
              <a:xfrm>
                <a:off x="6707675" y="-125775"/>
                <a:ext cx="1378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5513" h="5513" extrusionOk="0">
                    <a:moveTo>
                      <a:pt x="2751" y="0"/>
                    </a:moveTo>
                    <a:cubicBezTo>
                      <a:pt x="1227" y="0"/>
                      <a:pt x="0" y="1239"/>
                      <a:pt x="0" y="2763"/>
                    </a:cubicBezTo>
                    <a:cubicBezTo>
                      <a:pt x="0" y="4287"/>
                      <a:pt x="1227" y="5513"/>
                      <a:pt x="2751" y="5513"/>
                    </a:cubicBezTo>
                    <a:cubicBezTo>
                      <a:pt x="4287" y="5513"/>
                      <a:pt x="5513" y="4287"/>
                      <a:pt x="5513" y="2763"/>
                    </a:cubicBezTo>
                    <a:cubicBezTo>
                      <a:pt x="5513" y="1239"/>
                      <a:pt x="4287" y="0"/>
                      <a:pt x="27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0" name="Google Shape;2440;p43"/>
              <p:cNvSpPr/>
              <p:nvPr/>
            </p:nvSpPr>
            <p:spPr>
              <a:xfrm>
                <a:off x="6723450" y="-11000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20" y="0"/>
                    </a:moveTo>
                    <a:cubicBezTo>
                      <a:pt x="953" y="0"/>
                      <a:pt x="0" y="953"/>
                      <a:pt x="0" y="2132"/>
                    </a:cubicBezTo>
                    <a:cubicBezTo>
                      <a:pt x="0" y="3298"/>
                      <a:pt x="953" y="4251"/>
                      <a:pt x="2120" y="4251"/>
                    </a:cubicBezTo>
                    <a:cubicBezTo>
                      <a:pt x="3298" y="4251"/>
                      <a:pt x="4251" y="3298"/>
                      <a:pt x="4251" y="2132"/>
                    </a:cubicBezTo>
                    <a:cubicBezTo>
                      <a:pt x="4251" y="953"/>
                      <a:pt x="3298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1" name="Google Shape;2441;p43"/>
              <p:cNvSpPr/>
              <p:nvPr/>
            </p:nvSpPr>
            <p:spPr>
              <a:xfrm>
                <a:off x="6723450" y="-71900"/>
                <a:ext cx="1062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2727" extrusionOk="0">
                    <a:moveTo>
                      <a:pt x="96" y="0"/>
                    </a:moveTo>
                    <a:cubicBezTo>
                      <a:pt x="36" y="191"/>
                      <a:pt x="0" y="393"/>
                      <a:pt x="0" y="608"/>
                    </a:cubicBezTo>
                    <a:cubicBezTo>
                      <a:pt x="0" y="1774"/>
                      <a:pt x="953" y="2727"/>
                      <a:pt x="2132" y="2727"/>
                    </a:cubicBezTo>
                    <a:cubicBezTo>
                      <a:pt x="3298" y="2727"/>
                      <a:pt x="4251" y="1774"/>
                      <a:pt x="4251" y="608"/>
                    </a:cubicBezTo>
                    <a:cubicBezTo>
                      <a:pt x="4251" y="393"/>
                      <a:pt x="4227" y="191"/>
                      <a:pt x="4168" y="0"/>
                    </a:cubicBezTo>
                    <a:cubicBezTo>
                      <a:pt x="3906" y="881"/>
                      <a:pt x="3084" y="1524"/>
                      <a:pt x="2132" y="1524"/>
                    </a:cubicBezTo>
                    <a:cubicBezTo>
                      <a:pt x="1167" y="1524"/>
                      <a:pt x="346" y="881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2" name="Google Shape;2442;p43"/>
              <p:cNvSpPr/>
              <p:nvPr/>
            </p:nvSpPr>
            <p:spPr>
              <a:xfrm>
                <a:off x="6630575" y="167700"/>
                <a:ext cx="67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490" extrusionOk="0">
                    <a:moveTo>
                      <a:pt x="1394" y="1"/>
                    </a:moveTo>
                    <a:lnTo>
                      <a:pt x="1" y="1561"/>
                    </a:lnTo>
                    <a:lnTo>
                      <a:pt x="1" y="1799"/>
                    </a:lnTo>
                    <a:cubicBezTo>
                      <a:pt x="1" y="2108"/>
                      <a:pt x="203" y="2382"/>
                      <a:pt x="477" y="2489"/>
                    </a:cubicBezTo>
                    <a:lnTo>
                      <a:pt x="27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3" name="Google Shape;2443;p43"/>
              <p:cNvSpPr/>
              <p:nvPr/>
            </p:nvSpPr>
            <p:spPr>
              <a:xfrm>
                <a:off x="6658550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5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35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4" name="Google Shape;2444;p43"/>
              <p:cNvSpPr/>
              <p:nvPr/>
            </p:nvSpPr>
            <p:spPr>
              <a:xfrm>
                <a:off x="6708575" y="167700"/>
                <a:ext cx="896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4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5" name="Google Shape;2445;p43"/>
              <p:cNvSpPr/>
              <p:nvPr/>
            </p:nvSpPr>
            <p:spPr>
              <a:xfrm>
                <a:off x="6858275" y="167700"/>
                <a:ext cx="643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2573" y="1144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6" name="Google Shape;2446;p43"/>
              <p:cNvSpPr/>
              <p:nvPr/>
            </p:nvSpPr>
            <p:spPr>
              <a:xfrm>
                <a:off x="6758575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7" name="Google Shape;2447;p43"/>
              <p:cNvSpPr/>
              <p:nvPr/>
            </p:nvSpPr>
            <p:spPr>
              <a:xfrm>
                <a:off x="6808275" y="167700"/>
                <a:ext cx="899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22" y="2537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48" name="Google Shape;2448;p43"/>
          <p:cNvGrpSpPr/>
          <p:nvPr/>
        </p:nvGrpSpPr>
        <p:grpSpPr>
          <a:xfrm>
            <a:off x="1495179" y="2021000"/>
            <a:ext cx="234762" cy="218290"/>
            <a:chOff x="8652775" y="883650"/>
            <a:chExt cx="38125" cy="35450"/>
          </a:xfrm>
        </p:grpSpPr>
        <p:sp>
          <p:nvSpPr>
            <p:cNvPr id="2449" name="Google Shape;2449;p4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4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43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4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53" name="Google Shape;2453;p43"/>
          <p:cNvGrpSpPr/>
          <p:nvPr/>
        </p:nvGrpSpPr>
        <p:grpSpPr>
          <a:xfrm>
            <a:off x="7410016" y="2370538"/>
            <a:ext cx="234762" cy="218290"/>
            <a:chOff x="8652775" y="883650"/>
            <a:chExt cx="38125" cy="35450"/>
          </a:xfrm>
        </p:grpSpPr>
        <p:sp>
          <p:nvSpPr>
            <p:cNvPr id="2454" name="Google Shape;2454;p4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4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4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57" name="Google Shape;2457;p43"/>
          <p:cNvGrpSpPr/>
          <p:nvPr/>
        </p:nvGrpSpPr>
        <p:grpSpPr>
          <a:xfrm rot="-807566">
            <a:off x="-107205" y="2647553"/>
            <a:ext cx="1827102" cy="2315105"/>
            <a:chOff x="4700075" y="3262363"/>
            <a:chExt cx="560525" cy="710237"/>
          </a:xfrm>
        </p:grpSpPr>
        <p:sp>
          <p:nvSpPr>
            <p:cNvPr id="2458" name="Google Shape;2458;p43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59" name="Google Shape;2459;p43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2460" name="Google Shape;2460;p43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1" name="Google Shape;2461;p43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2" name="Google Shape;2462;p43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3" name="Google Shape;2463;p43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4" name="Google Shape;2464;p43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5" name="Google Shape;2465;p43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6" name="Google Shape;2466;p43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7" name="Google Shape;2467;p43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8" name="Google Shape;2468;p43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9" name="Google Shape;2469;p43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0" name="Google Shape;2470;p43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1" name="Google Shape;2471;p43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2" name="Google Shape;2472;p43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3" name="Google Shape;2473;p43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4" name="Google Shape;2474;p43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5" name="Google Shape;2475;p43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6" name="Google Shape;2476;p43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7" name="Google Shape;2477;p43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8" name="Google Shape;2478;p43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9" name="Google Shape;2479;p43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0" name="Google Shape;2480;p43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1" name="Google Shape;2481;p43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2" name="Google Shape;2482;p43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3" name="Google Shape;2483;p43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4" name="Google Shape;2484;p43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5" name="Google Shape;2485;p43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6" name="Google Shape;2486;p43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7" name="Google Shape;2487;p43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8" name="Google Shape;2488;p43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9" name="Google Shape;2489;p43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0" name="Google Shape;2490;p43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1" name="Google Shape;2491;p43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2" name="Google Shape;2492;p43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3" name="Google Shape;2493;p43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4" name="Google Shape;2494;p43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5" name="Google Shape;2495;p43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6" name="Google Shape;2496;p43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7" name="Google Shape;2497;p43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8" name="Google Shape;2498;p43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9" name="Google Shape;2499;p43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0" name="Google Shape;2500;p43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1" name="Google Shape;2501;p43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2" name="Google Shape;2502;p43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3" name="Google Shape;2503;p43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4" name="Google Shape;2504;p43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5" name="Google Shape;2505;p43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6" name="Google Shape;2506;p43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7" name="Google Shape;2507;p43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8" name="Google Shape;2508;p43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9" name="Google Shape;2509;p43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0" name="Google Shape;2510;p43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1" name="Google Shape;2511;p43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2" name="Google Shape;2512;p43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3" name="Google Shape;2513;p43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4" name="Google Shape;2514;p43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5" name="Google Shape;2515;p43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6" name="Google Shape;2516;p43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7" name="Google Shape;2517;p43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8" name="Google Shape;2518;p43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9" name="Google Shape;2519;p43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0" name="Google Shape;2520;p43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521" name="Google Shape;2521;p43"/>
          <p:cNvGrpSpPr/>
          <p:nvPr/>
        </p:nvGrpSpPr>
        <p:grpSpPr>
          <a:xfrm>
            <a:off x="6692516" y="505713"/>
            <a:ext cx="234762" cy="218290"/>
            <a:chOff x="8652775" y="883650"/>
            <a:chExt cx="38125" cy="35450"/>
          </a:xfrm>
        </p:grpSpPr>
        <p:sp>
          <p:nvSpPr>
            <p:cNvPr id="2522" name="Google Shape;2522;p4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4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43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4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" name="Google Shape;2316;p43"/>
          <p:cNvSpPr txBox="1">
            <a:spLocks noGrp="1"/>
          </p:cNvSpPr>
          <p:nvPr>
            <p:ph type="title"/>
          </p:nvPr>
        </p:nvSpPr>
        <p:spPr>
          <a:xfrm>
            <a:off x="2579961" y="785634"/>
            <a:ext cx="4793394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bg-BG" sz="2400" dirty="0"/>
              <a:t>Срещнати затруднения</a:t>
            </a:r>
            <a:r>
              <a:rPr lang="en" sz="2400" dirty="0"/>
              <a:t> </a:t>
            </a:r>
            <a:endParaRPr sz="2400" dirty="0"/>
          </a:p>
        </p:txBody>
      </p:sp>
      <p:sp>
        <p:nvSpPr>
          <p:cNvPr id="2317" name="Google Shape;2317;p43"/>
          <p:cNvSpPr txBox="1">
            <a:spLocks noGrp="1"/>
          </p:cNvSpPr>
          <p:nvPr>
            <p:ph type="body" idx="1"/>
          </p:nvPr>
        </p:nvSpPr>
        <p:spPr>
          <a:xfrm>
            <a:off x="2679565" y="1260616"/>
            <a:ext cx="3740100" cy="3145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</a:pPr>
            <a:r>
              <a:rPr lang="bg-BG" dirty="0"/>
              <a:t>Изграждане на стабилна конструкция</a:t>
            </a:r>
          </a:p>
          <a:p>
            <a:pPr marL="285750" indent="-285750">
              <a:spcBef>
                <a:spcPts val="1600"/>
              </a:spcBef>
            </a:pPr>
            <a:r>
              <a:rPr lang="bg-BG" dirty="0"/>
              <a:t>Движението на единия двигател на 180 градуса</a:t>
            </a:r>
          </a:p>
          <a:p>
            <a:pPr marL="285750" indent="-285750">
              <a:spcBef>
                <a:spcPts val="1600"/>
              </a:spcBef>
            </a:pPr>
            <a:r>
              <a:rPr lang="bg-BG" dirty="0"/>
              <a:t>В началото конструкцията беше тежка и две серво моторчета не можеха да я издържат, така че се наложи да сменим хоризонталния мотор с по-мощен</a:t>
            </a:r>
          </a:p>
          <a:p>
            <a:pPr marL="285750" indent="-285750">
              <a:spcBef>
                <a:spcPts val="1600"/>
              </a:spcBef>
            </a:pPr>
            <a:r>
              <a:rPr lang="bg-BG" dirty="0"/>
              <a:t>Липса на подходящи материали за изграждане на стабилната конструкция</a:t>
            </a:r>
          </a:p>
          <a:p>
            <a:pPr marL="285750" indent="-285750">
              <a:spcBef>
                <a:spcPts val="1600"/>
              </a:spcBef>
            </a:pPr>
            <a:endParaRPr lang="bg-BG" dirty="0"/>
          </a:p>
        </p:txBody>
      </p:sp>
      <p:grpSp>
        <p:nvGrpSpPr>
          <p:cNvPr id="2318" name="Google Shape;2318;p43"/>
          <p:cNvGrpSpPr/>
          <p:nvPr/>
        </p:nvGrpSpPr>
        <p:grpSpPr>
          <a:xfrm rot="866130">
            <a:off x="249590" y="-264931"/>
            <a:ext cx="1498719" cy="2192273"/>
            <a:chOff x="1463275" y="2373500"/>
            <a:chExt cx="484900" cy="711125"/>
          </a:xfrm>
        </p:grpSpPr>
        <p:sp>
          <p:nvSpPr>
            <p:cNvPr id="2319" name="Google Shape;2319;p43"/>
            <p:cNvSpPr/>
            <p:nvPr/>
          </p:nvSpPr>
          <p:spPr>
            <a:xfrm>
              <a:off x="1463275" y="2373650"/>
              <a:ext cx="484300" cy="710825"/>
            </a:xfrm>
            <a:custGeom>
              <a:avLst/>
              <a:gdLst/>
              <a:ahLst/>
              <a:cxnLst/>
              <a:rect l="l" t="t" r="r" b="b"/>
              <a:pathLst>
                <a:path w="19372" h="28433" extrusionOk="0">
                  <a:moveTo>
                    <a:pt x="9049" y="0"/>
                  </a:moveTo>
                  <a:cubicBezTo>
                    <a:pt x="8263" y="0"/>
                    <a:pt x="7632" y="631"/>
                    <a:pt x="7632" y="1405"/>
                  </a:cubicBezTo>
                  <a:lnTo>
                    <a:pt x="7632" y="1417"/>
                  </a:lnTo>
                  <a:cubicBezTo>
                    <a:pt x="5596" y="2215"/>
                    <a:pt x="4155" y="4191"/>
                    <a:pt x="4155" y="6501"/>
                  </a:cubicBezTo>
                  <a:lnTo>
                    <a:pt x="4155" y="9870"/>
                  </a:lnTo>
                  <a:cubicBezTo>
                    <a:pt x="3763" y="10025"/>
                    <a:pt x="3489" y="10406"/>
                    <a:pt x="3489" y="10847"/>
                  </a:cubicBezTo>
                  <a:lnTo>
                    <a:pt x="3489" y="11156"/>
                  </a:lnTo>
                  <a:cubicBezTo>
                    <a:pt x="3298" y="11299"/>
                    <a:pt x="3120" y="11454"/>
                    <a:pt x="2953" y="11621"/>
                  </a:cubicBezTo>
                  <a:cubicBezTo>
                    <a:pt x="2786" y="11799"/>
                    <a:pt x="2631" y="11978"/>
                    <a:pt x="2477" y="12156"/>
                  </a:cubicBezTo>
                  <a:cubicBezTo>
                    <a:pt x="2143" y="12597"/>
                    <a:pt x="1869" y="13061"/>
                    <a:pt x="1655" y="13549"/>
                  </a:cubicBezTo>
                  <a:cubicBezTo>
                    <a:pt x="1441" y="14038"/>
                    <a:pt x="1286" y="14561"/>
                    <a:pt x="1167" y="15097"/>
                  </a:cubicBezTo>
                  <a:cubicBezTo>
                    <a:pt x="1048" y="15681"/>
                    <a:pt x="976" y="16276"/>
                    <a:pt x="941" y="16871"/>
                  </a:cubicBezTo>
                  <a:cubicBezTo>
                    <a:pt x="905" y="17324"/>
                    <a:pt x="893" y="17764"/>
                    <a:pt x="881" y="18217"/>
                  </a:cubicBezTo>
                  <a:cubicBezTo>
                    <a:pt x="0" y="18669"/>
                    <a:pt x="0" y="20264"/>
                    <a:pt x="0" y="20943"/>
                  </a:cubicBezTo>
                  <a:lnTo>
                    <a:pt x="2834" y="20943"/>
                  </a:lnTo>
                  <a:cubicBezTo>
                    <a:pt x="2834" y="20264"/>
                    <a:pt x="2917" y="18645"/>
                    <a:pt x="1953" y="18205"/>
                  </a:cubicBezTo>
                  <a:cubicBezTo>
                    <a:pt x="1965" y="17800"/>
                    <a:pt x="1977" y="17383"/>
                    <a:pt x="2000" y="16978"/>
                  </a:cubicBezTo>
                  <a:cubicBezTo>
                    <a:pt x="2036" y="16454"/>
                    <a:pt x="2096" y="15943"/>
                    <a:pt x="2191" y="15442"/>
                  </a:cubicBezTo>
                  <a:cubicBezTo>
                    <a:pt x="2298" y="14919"/>
                    <a:pt x="2453" y="14419"/>
                    <a:pt x="2667" y="13930"/>
                  </a:cubicBezTo>
                  <a:cubicBezTo>
                    <a:pt x="2846" y="13537"/>
                    <a:pt x="3072" y="13156"/>
                    <a:pt x="3346" y="12799"/>
                  </a:cubicBezTo>
                  <a:cubicBezTo>
                    <a:pt x="3393" y="12752"/>
                    <a:pt x="3441" y="12692"/>
                    <a:pt x="3489" y="12644"/>
                  </a:cubicBezTo>
                  <a:lnTo>
                    <a:pt x="3489" y="12692"/>
                  </a:lnTo>
                  <a:cubicBezTo>
                    <a:pt x="3489" y="12942"/>
                    <a:pt x="3572" y="13168"/>
                    <a:pt x="3727" y="13347"/>
                  </a:cubicBezTo>
                  <a:lnTo>
                    <a:pt x="3727" y="14359"/>
                  </a:lnTo>
                  <a:lnTo>
                    <a:pt x="4155" y="14359"/>
                  </a:lnTo>
                  <a:lnTo>
                    <a:pt x="4155" y="19169"/>
                  </a:lnTo>
                  <a:lnTo>
                    <a:pt x="3727" y="19169"/>
                  </a:lnTo>
                  <a:lnTo>
                    <a:pt x="3727" y="20193"/>
                  </a:lnTo>
                  <a:lnTo>
                    <a:pt x="8954" y="20193"/>
                  </a:lnTo>
                  <a:lnTo>
                    <a:pt x="8954" y="20205"/>
                  </a:lnTo>
                  <a:lnTo>
                    <a:pt x="8954" y="20943"/>
                  </a:lnTo>
                  <a:lnTo>
                    <a:pt x="8954" y="21562"/>
                  </a:lnTo>
                  <a:lnTo>
                    <a:pt x="8954" y="22300"/>
                  </a:lnTo>
                  <a:lnTo>
                    <a:pt x="8954" y="22931"/>
                  </a:lnTo>
                  <a:lnTo>
                    <a:pt x="8954" y="23670"/>
                  </a:lnTo>
                  <a:lnTo>
                    <a:pt x="7823" y="23670"/>
                  </a:lnTo>
                  <a:cubicBezTo>
                    <a:pt x="7573" y="23670"/>
                    <a:pt x="7382" y="23908"/>
                    <a:pt x="7382" y="24194"/>
                  </a:cubicBezTo>
                  <a:cubicBezTo>
                    <a:pt x="7382" y="24491"/>
                    <a:pt x="7573" y="24717"/>
                    <a:pt x="7823" y="24717"/>
                  </a:cubicBezTo>
                  <a:lnTo>
                    <a:pt x="8418" y="24717"/>
                  </a:lnTo>
                  <a:lnTo>
                    <a:pt x="8418" y="28432"/>
                  </a:lnTo>
                  <a:lnTo>
                    <a:pt x="10894" y="28432"/>
                  </a:lnTo>
                  <a:lnTo>
                    <a:pt x="10894" y="24729"/>
                  </a:lnTo>
                  <a:lnTo>
                    <a:pt x="11490" y="24729"/>
                  </a:lnTo>
                  <a:cubicBezTo>
                    <a:pt x="11728" y="24729"/>
                    <a:pt x="11930" y="24491"/>
                    <a:pt x="11930" y="24194"/>
                  </a:cubicBezTo>
                  <a:cubicBezTo>
                    <a:pt x="11930" y="23908"/>
                    <a:pt x="11728" y="23670"/>
                    <a:pt x="11490" y="23670"/>
                  </a:cubicBezTo>
                  <a:lnTo>
                    <a:pt x="10370" y="23670"/>
                  </a:lnTo>
                  <a:lnTo>
                    <a:pt x="10370" y="22931"/>
                  </a:lnTo>
                  <a:lnTo>
                    <a:pt x="10370" y="22312"/>
                  </a:lnTo>
                  <a:lnTo>
                    <a:pt x="10370" y="21574"/>
                  </a:lnTo>
                  <a:lnTo>
                    <a:pt x="10370" y="20943"/>
                  </a:lnTo>
                  <a:lnTo>
                    <a:pt x="10370" y="20205"/>
                  </a:lnTo>
                  <a:lnTo>
                    <a:pt x="10370" y="20193"/>
                  </a:lnTo>
                  <a:lnTo>
                    <a:pt x="15597" y="20193"/>
                  </a:lnTo>
                  <a:lnTo>
                    <a:pt x="15597" y="19169"/>
                  </a:lnTo>
                  <a:lnTo>
                    <a:pt x="15097" y="19169"/>
                  </a:lnTo>
                  <a:lnTo>
                    <a:pt x="15097" y="14371"/>
                  </a:lnTo>
                  <a:lnTo>
                    <a:pt x="15597" y="14371"/>
                  </a:lnTo>
                  <a:lnTo>
                    <a:pt x="15597" y="13335"/>
                  </a:lnTo>
                  <a:lnTo>
                    <a:pt x="15550" y="13335"/>
                  </a:lnTo>
                  <a:cubicBezTo>
                    <a:pt x="15693" y="13168"/>
                    <a:pt x="15776" y="12942"/>
                    <a:pt x="15776" y="12692"/>
                  </a:cubicBezTo>
                  <a:lnTo>
                    <a:pt x="15776" y="12573"/>
                  </a:lnTo>
                  <a:cubicBezTo>
                    <a:pt x="15835" y="12644"/>
                    <a:pt x="15907" y="12728"/>
                    <a:pt x="15966" y="12799"/>
                  </a:cubicBezTo>
                  <a:cubicBezTo>
                    <a:pt x="16252" y="13156"/>
                    <a:pt x="16478" y="13526"/>
                    <a:pt x="16657" y="13930"/>
                  </a:cubicBezTo>
                  <a:cubicBezTo>
                    <a:pt x="16871" y="14407"/>
                    <a:pt x="17026" y="14919"/>
                    <a:pt x="17121" y="15442"/>
                  </a:cubicBezTo>
                  <a:cubicBezTo>
                    <a:pt x="17228" y="15943"/>
                    <a:pt x="17276" y="16454"/>
                    <a:pt x="17312" y="16978"/>
                  </a:cubicBezTo>
                  <a:cubicBezTo>
                    <a:pt x="17336" y="17383"/>
                    <a:pt x="17348" y="17800"/>
                    <a:pt x="17348" y="18217"/>
                  </a:cubicBezTo>
                  <a:cubicBezTo>
                    <a:pt x="16443" y="18657"/>
                    <a:pt x="16443" y="20264"/>
                    <a:pt x="16443" y="20943"/>
                  </a:cubicBezTo>
                  <a:lnTo>
                    <a:pt x="19288" y="20943"/>
                  </a:lnTo>
                  <a:cubicBezTo>
                    <a:pt x="19288" y="20264"/>
                    <a:pt x="19372" y="18657"/>
                    <a:pt x="18419" y="18217"/>
                  </a:cubicBezTo>
                  <a:cubicBezTo>
                    <a:pt x="18419" y="17764"/>
                    <a:pt x="18395" y="17312"/>
                    <a:pt x="18371" y="16871"/>
                  </a:cubicBezTo>
                  <a:cubicBezTo>
                    <a:pt x="18324" y="16264"/>
                    <a:pt x="18252" y="15681"/>
                    <a:pt x="18121" y="15097"/>
                  </a:cubicBezTo>
                  <a:cubicBezTo>
                    <a:pt x="18014" y="14573"/>
                    <a:pt x="17848" y="14049"/>
                    <a:pt x="17633" y="13549"/>
                  </a:cubicBezTo>
                  <a:cubicBezTo>
                    <a:pt x="17419" y="13073"/>
                    <a:pt x="17157" y="12609"/>
                    <a:pt x="16824" y="12168"/>
                  </a:cubicBezTo>
                  <a:cubicBezTo>
                    <a:pt x="16681" y="11978"/>
                    <a:pt x="16526" y="11799"/>
                    <a:pt x="16359" y="11621"/>
                  </a:cubicBezTo>
                  <a:cubicBezTo>
                    <a:pt x="16169" y="11430"/>
                    <a:pt x="15978" y="11251"/>
                    <a:pt x="15776" y="11097"/>
                  </a:cubicBezTo>
                  <a:lnTo>
                    <a:pt x="15776" y="10847"/>
                  </a:lnTo>
                  <a:cubicBezTo>
                    <a:pt x="15776" y="10394"/>
                    <a:pt x="15502" y="10025"/>
                    <a:pt x="15109" y="9870"/>
                  </a:cubicBezTo>
                  <a:lnTo>
                    <a:pt x="15109" y="6501"/>
                  </a:lnTo>
                  <a:cubicBezTo>
                    <a:pt x="15109" y="4132"/>
                    <a:pt x="13597" y="2119"/>
                    <a:pt x="11490" y="1357"/>
                  </a:cubicBezTo>
                  <a:cubicBezTo>
                    <a:pt x="11454" y="595"/>
                    <a:pt x="10835" y="0"/>
                    <a:pt x="10073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20" name="Google Shape;2320;p43"/>
            <p:cNvGrpSpPr/>
            <p:nvPr/>
          </p:nvGrpSpPr>
          <p:grpSpPr>
            <a:xfrm>
              <a:off x="1463275" y="2373500"/>
              <a:ext cx="484900" cy="711125"/>
              <a:chOff x="1463275" y="1021100"/>
              <a:chExt cx="484900" cy="711125"/>
            </a:xfrm>
          </p:grpSpPr>
          <p:sp>
            <p:nvSpPr>
              <p:cNvPr id="2321" name="Google Shape;2321;p43"/>
              <p:cNvSpPr/>
              <p:nvPr/>
            </p:nvSpPr>
            <p:spPr>
              <a:xfrm>
                <a:off x="1654075" y="1021100"/>
                <a:ext cx="96450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3858" h="2834" extrusionOk="0">
                    <a:moveTo>
                      <a:pt x="1417" y="0"/>
                    </a:moveTo>
                    <a:cubicBezTo>
                      <a:pt x="631" y="0"/>
                      <a:pt x="0" y="643"/>
                      <a:pt x="0" y="1417"/>
                    </a:cubicBezTo>
                    <a:cubicBezTo>
                      <a:pt x="0" y="2203"/>
                      <a:pt x="631" y="2834"/>
                      <a:pt x="1417" y="2834"/>
                    </a:cubicBezTo>
                    <a:lnTo>
                      <a:pt x="2441" y="2834"/>
                    </a:lnTo>
                    <a:cubicBezTo>
                      <a:pt x="3227" y="2834"/>
                      <a:pt x="3858" y="2203"/>
                      <a:pt x="3858" y="1417"/>
                    </a:cubicBezTo>
                    <a:cubicBezTo>
                      <a:pt x="3858" y="643"/>
                      <a:pt x="3227" y="12"/>
                      <a:pt x="24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2" name="Google Shape;2322;p43"/>
              <p:cNvSpPr/>
              <p:nvPr/>
            </p:nvSpPr>
            <p:spPr>
              <a:xfrm>
                <a:off x="1687100" y="1476800"/>
                <a:ext cx="35450" cy="1539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156" extrusionOk="0">
                    <a:moveTo>
                      <a:pt x="1" y="0"/>
                    </a:moveTo>
                    <a:lnTo>
                      <a:pt x="1" y="6156"/>
                    </a:lnTo>
                    <a:lnTo>
                      <a:pt x="1417" y="6156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3" name="Google Shape;2323;p43"/>
              <p:cNvSpPr/>
              <p:nvPr/>
            </p:nvSpPr>
            <p:spPr>
              <a:xfrm>
                <a:off x="1687100" y="1476800"/>
                <a:ext cx="354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32" extrusionOk="0">
                    <a:moveTo>
                      <a:pt x="1" y="0"/>
                    </a:moveTo>
                    <a:lnTo>
                      <a:pt x="1" y="632"/>
                    </a:lnTo>
                    <a:lnTo>
                      <a:pt x="1417" y="632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4" name="Google Shape;2324;p43"/>
              <p:cNvSpPr/>
              <p:nvPr/>
            </p:nvSpPr>
            <p:spPr>
              <a:xfrm>
                <a:off x="1687100" y="1511025"/>
                <a:ext cx="3545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417" y="620"/>
                    </a:lnTo>
                    <a:lnTo>
                      <a:pt x="1417" y="1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5" name="Google Shape;2325;p43"/>
              <p:cNvSpPr/>
              <p:nvPr/>
            </p:nvSpPr>
            <p:spPr>
              <a:xfrm>
                <a:off x="1687100" y="1544975"/>
                <a:ext cx="354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417" y="631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6" name="Google Shape;2326;p43"/>
              <p:cNvSpPr/>
              <p:nvPr/>
            </p:nvSpPr>
            <p:spPr>
              <a:xfrm>
                <a:off x="1687100" y="1578900"/>
                <a:ext cx="354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417" y="631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7" name="Google Shape;2327;p43"/>
              <p:cNvSpPr/>
              <p:nvPr/>
            </p:nvSpPr>
            <p:spPr>
              <a:xfrm>
                <a:off x="1687100" y="1613125"/>
                <a:ext cx="3545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417" y="620"/>
                    </a:lnTo>
                    <a:lnTo>
                      <a:pt x="1417" y="1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8" name="Google Shape;2328;p43"/>
              <p:cNvSpPr/>
              <p:nvPr/>
            </p:nvSpPr>
            <p:spPr>
              <a:xfrm>
                <a:off x="1673700" y="1619675"/>
                <a:ext cx="61950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4502" extrusionOk="0">
                    <a:moveTo>
                      <a:pt x="1" y="0"/>
                    </a:moveTo>
                    <a:lnTo>
                      <a:pt x="1" y="4501"/>
                    </a:lnTo>
                    <a:lnTo>
                      <a:pt x="2477" y="4501"/>
                    </a:lnTo>
                    <a:lnTo>
                      <a:pt x="24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9" name="Google Shape;2329;p43"/>
              <p:cNvSpPr/>
              <p:nvPr/>
            </p:nvSpPr>
            <p:spPr>
              <a:xfrm>
                <a:off x="1647825" y="1613125"/>
                <a:ext cx="11372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1061" extrusionOk="0">
                    <a:moveTo>
                      <a:pt x="441" y="1"/>
                    </a:moveTo>
                    <a:cubicBezTo>
                      <a:pt x="202" y="1"/>
                      <a:pt x="0" y="239"/>
                      <a:pt x="0" y="524"/>
                    </a:cubicBezTo>
                    <a:cubicBezTo>
                      <a:pt x="0" y="822"/>
                      <a:pt x="202" y="1060"/>
                      <a:pt x="441" y="1060"/>
                    </a:cubicBezTo>
                    <a:lnTo>
                      <a:pt x="4108" y="1060"/>
                    </a:lnTo>
                    <a:cubicBezTo>
                      <a:pt x="4358" y="1060"/>
                      <a:pt x="4548" y="822"/>
                      <a:pt x="4548" y="524"/>
                    </a:cubicBezTo>
                    <a:cubicBezTo>
                      <a:pt x="4548" y="239"/>
                      <a:pt x="4358" y="1"/>
                      <a:pt x="4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0" name="Google Shape;2330;p43"/>
              <p:cNvSpPr/>
              <p:nvPr/>
            </p:nvSpPr>
            <p:spPr>
              <a:xfrm>
                <a:off x="1704675" y="1256500"/>
                <a:ext cx="152700" cy="64650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2586" extrusionOk="0">
                    <a:moveTo>
                      <a:pt x="201" y="1"/>
                    </a:moveTo>
                    <a:cubicBezTo>
                      <a:pt x="134" y="1"/>
                      <a:pt x="67" y="1"/>
                      <a:pt x="0" y="2"/>
                    </a:cubicBezTo>
                    <a:cubicBezTo>
                      <a:pt x="131" y="2"/>
                      <a:pt x="262" y="2"/>
                      <a:pt x="393" y="14"/>
                    </a:cubicBezTo>
                    <a:cubicBezTo>
                      <a:pt x="1048" y="26"/>
                      <a:pt x="1084" y="990"/>
                      <a:pt x="500" y="1073"/>
                    </a:cubicBezTo>
                    <a:cubicBezTo>
                      <a:pt x="2298" y="1109"/>
                      <a:pt x="4096" y="1443"/>
                      <a:pt x="5513" y="2586"/>
                    </a:cubicBezTo>
                    <a:lnTo>
                      <a:pt x="6108" y="1681"/>
                    </a:lnTo>
                    <a:cubicBezTo>
                      <a:pt x="4470" y="366"/>
                      <a:pt x="2274" y="1"/>
                      <a:pt x="201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1" name="Google Shape;2331;p43"/>
              <p:cNvSpPr/>
              <p:nvPr/>
            </p:nvSpPr>
            <p:spPr>
              <a:xfrm>
                <a:off x="1842475" y="1298500"/>
                <a:ext cx="41100" cy="429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1716" extrusionOk="0">
                    <a:moveTo>
                      <a:pt x="596" y="1"/>
                    </a:moveTo>
                    <a:lnTo>
                      <a:pt x="1" y="906"/>
                    </a:lnTo>
                    <a:cubicBezTo>
                      <a:pt x="144" y="1025"/>
                      <a:pt x="286" y="1156"/>
                      <a:pt x="429" y="1298"/>
                    </a:cubicBezTo>
                    <a:cubicBezTo>
                      <a:pt x="560" y="1429"/>
                      <a:pt x="691" y="1572"/>
                      <a:pt x="798" y="1715"/>
                    </a:cubicBezTo>
                    <a:lnTo>
                      <a:pt x="1644" y="1084"/>
                    </a:lnTo>
                    <a:cubicBezTo>
                      <a:pt x="1513" y="894"/>
                      <a:pt x="1358" y="715"/>
                      <a:pt x="1191" y="536"/>
                    </a:cubicBezTo>
                    <a:cubicBezTo>
                      <a:pt x="1001" y="346"/>
                      <a:pt x="798" y="167"/>
                      <a:pt x="5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2" name="Google Shape;2332;p43"/>
              <p:cNvSpPr/>
              <p:nvPr/>
            </p:nvSpPr>
            <p:spPr>
              <a:xfrm>
                <a:off x="1862425" y="1325600"/>
                <a:ext cx="41700" cy="437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51" extrusionOk="0">
                    <a:moveTo>
                      <a:pt x="846" y="0"/>
                    </a:moveTo>
                    <a:lnTo>
                      <a:pt x="0" y="631"/>
                    </a:lnTo>
                    <a:cubicBezTo>
                      <a:pt x="286" y="988"/>
                      <a:pt x="512" y="1357"/>
                      <a:pt x="691" y="1750"/>
                    </a:cubicBezTo>
                    <a:lnTo>
                      <a:pt x="1667" y="1381"/>
                    </a:lnTo>
                    <a:cubicBezTo>
                      <a:pt x="1453" y="905"/>
                      <a:pt x="1191" y="441"/>
                      <a:pt x="8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3" name="Google Shape;2333;p43"/>
              <p:cNvSpPr/>
              <p:nvPr/>
            </p:nvSpPr>
            <p:spPr>
              <a:xfrm>
                <a:off x="1692175" y="1283325"/>
                <a:ext cx="125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" extrusionOk="0">
                    <a:moveTo>
                      <a:pt x="0" y="0"/>
                    </a:moveTo>
                    <a:cubicBezTo>
                      <a:pt x="36" y="12"/>
                      <a:pt x="71" y="12"/>
                      <a:pt x="107" y="12"/>
                    </a:cubicBezTo>
                    <a:cubicBezTo>
                      <a:pt x="238" y="0"/>
                      <a:pt x="369" y="0"/>
                      <a:pt x="500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4" name="Google Shape;2334;p43"/>
              <p:cNvSpPr/>
              <p:nvPr/>
            </p:nvSpPr>
            <p:spPr>
              <a:xfrm>
                <a:off x="1879675" y="1360125"/>
                <a:ext cx="3665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882" extrusionOk="0">
                    <a:moveTo>
                      <a:pt x="977" y="0"/>
                    </a:moveTo>
                    <a:lnTo>
                      <a:pt x="1" y="369"/>
                    </a:lnTo>
                    <a:cubicBezTo>
                      <a:pt x="227" y="857"/>
                      <a:pt x="370" y="1369"/>
                      <a:pt x="477" y="1881"/>
                    </a:cubicBezTo>
                    <a:lnTo>
                      <a:pt x="1465" y="1548"/>
                    </a:lnTo>
                    <a:cubicBezTo>
                      <a:pt x="1358" y="1024"/>
                      <a:pt x="1204" y="500"/>
                      <a:pt x="9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5" name="Google Shape;2335;p43"/>
              <p:cNvSpPr/>
              <p:nvPr/>
            </p:nvSpPr>
            <p:spPr>
              <a:xfrm>
                <a:off x="1897250" y="1486325"/>
                <a:ext cx="268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162" extrusionOk="0">
                    <a:moveTo>
                      <a:pt x="0" y="0"/>
                    </a:moveTo>
                    <a:lnTo>
                      <a:pt x="0" y="643"/>
                    </a:lnTo>
                    <a:cubicBezTo>
                      <a:pt x="0" y="989"/>
                      <a:pt x="268" y="1161"/>
                      <a:pt x="536" y="1161"/>
                    </a:cubicBezTo>
                    <a:cubicBezTo>
                      <a:pt x="804" y="1161"/>
                      <a:pt x="1072" y="989"/>
                      <a:pt x="1072" y="643"/>
                    </a:cubicBezTo>
                    <a:cubicBezTo>
                      <a:pt x="1072" y="429"/>
                      <a:pt x="1072" y="215"/>
                      <a:pt x="1072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6" name="Google Shape;2336;p43"/>
              <p:cNvSpPr/>
              <p:nvPr/>
            </p:nvSpPr>
            <p:spPr>
              <a:xfrm>
                <a:off x="1896350" y="1443175"/>
                <a:ext cx="27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727" extrusionOk="0">
                    <a:moveTo>
                      <a:pt x="1048" y="0"/>
                    </a:moveTo>
                    <a:lnTo>
                      <a:pt x="1" y="107"/>
                    </a:lnTo>
                    <a:cubicBezTo>
                      <a:pt x="25" y="643"/>
                      <a:pt x="36" y="1191"/>
                      <a:pt x="36" y="1726"/>
                    </a:cubicBezTo>
                    <a:lnTo>
                      <a:pt x="1108" y="1726"/>
                    </a:lnTo>
                    <a:cubicBezTo>
                      <a:pt x="1096" y="1143"/>
                      <a:pt x="1084" y="572"/>
                      <a:pt x="10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7" name="Google Shape;2337;p43"/>
              <p:cNvSpPr/>
              <p:nvPr/>
            </p:nvSpPr>
            <p:spPr>
              <a:xfrm>
                <a:off x="1891600" y="1398825"/>
                <a:ext cx="309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882" extrusionOk="0">
                    <a:moveTo>
                      <a:pt x="988" y="0"/>
                    </a:moveTo>
                    <a:lnTo>
                      <a:pt x="0" y="345"/>
                    </a:lnTo>
                    <a:cubicBezTo>
                      <a:pt x="95" y="845"/>
                      <a:pt x="155" y="1357"/>
                      <a:pt x="191" y="1881"/>
                    </a:cubicBezTo>
                    <a:lnTo>
                      <a:pt x="1238" y="1774"/>
                    </a:lnTo>
                    <a:cubicBezTo>
                      <a:pt x="1191" y="1167"/>
                      <a:pt x="1119" y="583"/>
                      <a:pt x="9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8" name="Google Shape;2338;p43"/>
              <p:cNvSpPr/>
              <p:nvPr/>
            </p:nvSpPr>
            <p:spPr>
              <a:xfrm>
                <a:off x="1486775" y="1398825"/>
                <a:ext cx="312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882" extrusionOk="0">
                    <a:moveTo>
                      <a:pt x="239" y="0"/>
                    </a:moveTo>
                    <a:cubicBezTo>
                      <a:pt x="108" y="583"/>
                      <a:pt x="36" y="1179"/>
                      <a:pt x="1" y="1774"/>
                    </a:cubicBezTo>
                    <a:lnTo>
                      <a:pt x="1060" y="1881"/>
                    </a:lnTo>
                    <a:cubicBezTo>
                      <a:pt x="1096" y="1357"/>
                      <a:pt x="1156" y="845"/>
                      <a:pt x="1251" y="345"/>
                    </a:cubicBez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9" name="Google Shape;2339;p43"/>
              <p:cNvSpPr/>
              <p:nvPr/>
            </p:nvSpPr>
            <p:spPr>
              <a:xfrm>
                <a:off x="1485300" y="1443175"/>
                <a:ext cx="280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27" extrusionOk="0">
                    <a:moveTo>
                      <a:pt x="60" y="0"/>
                    </a:moveTo>
                    <a:cubicBezTo>
                      <a:pt x="24" y="572"/>
                      <a:pt x="12" y="1155"/>
                      <a:pt x="0" y="1726"/>
                    </a:cubicBezTo>
                    <a:lnTo>
                      <a:pt x="1072" y="1726"/>
                    </a:lnTo>
                    <a:cubicBezTo>
                      <a:pt x="1072" y="1179"/>
                      <a:pt x="1084" y="643"/>
                      <a:pt x="1119" y="107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0" name="Google Shape;2340;p43"/>
              <p:cNvSpPr/>
              <p:nvPr/>
            </p:nvSpPr>
            <p:spPr>
              <a:xfrm>
                <a:off x="1492725" y="1360125"/>
                <a:ext cx="37250" cy="47350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894" extrusionOk="0">
                    <a:moveTo>
                      <a:pt x="477" y="0"/>
                    </a:moveTo>
                    <a:cubicBezTo>
                      <a:pt x="263" y="488"/>
                      <a:pt x="108" y="1012"/>
                      <a:pt x="1" y="1548"/>
                    </a:cubicBezTo>
                    <a:lnTo>
                      <a:pt x="1013" y="1893"/>
                    </a:lnTo>
                    <a:cubicBezTo>
                      <a:pt x="1120" y="1369"/>
                      <a:pt x="1275" y="869"/>
                      <a:pt x="1489" y="381"/>
                    </a:cubicBezTo>
                    <a:lnTo>
                      <a:pt x="4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1" name="Google Shape;2341;p43"/>
              <p:cNvSpPr/>
              <p:nvPr/>
            </p:nvSpPr>
            <p:spPr>
              <a:xfrm>
                <a:off x="1485300" y="1486325"/>
                <a:ext cx="268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162" extrusionOk="0">
                    <a:moveTo>
                      <a:pt x="0" y="0"/>
                    </a:moveTo>
                    <a:lnTo>
                      <a:pt x="0" y="643"/>
                    </a:lnTo>
                    <a:cubicBezTo>
                      <a:pt x="0" y="989"/>
                      <a:pt x="268" y="1161"/>
                      <a:pt x="536" y="1161"/>
                    </a:cubicBezTo>
                    <a:cubicBezTo>
                      <a:pt x="804" y="1161"/>
                      <a:pt x="1072" y="989"/>
                      <a:pt x="1072" y="643"/>
                    </a:cubicBezTo>
                    <a:lnTo>
                      <a:pt x="1072" y="0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2" name="Google Shape;2342;p43"/>
              <p:cNvSpPr/>
              <p:nvPr/>
            </p:nvSpPr>
            <p:spPr>
              <a:xfrm>
                <a:off x="1525475" y="1298800"/>
                <a:ext cx="41400" cy="4290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716" extrusionOk="0">
                    <a:moveTo>
                      <a:pt x="1072" y="1"/>
                    </a:moveTo>
                    <a:cubicBezTo>
                      <a:pt x="858" y="167"/>
                      <a:pt x="655" y="334"/>
                      <a:pt x="465" y="524"/>
                    </a:cubicBezTo>
                    <a:cubicBezTo>
                      <a:pt x="298" y="703"/>
                      <a:pt x="143" y="882"/>
                      <a:pt x="1" y="1060"/>
                    </a:cubicBezTo>
                    <a:lnTo>
                      <a:pt x="870" y="1715"/>
                    </a:lnTo>
                    <a:cubicBezTo>
                      <a:pt x="977" y="1572"/>
                      <a:pt x="1096" y="1429"/>
                      <a:pt x="1227" y="1286"/>
                    </a:cubicBezTo>
                    <a:cubicBezTo>
                      <a:pt x="1370" y="1144"/>
                      <a:pt x="1513" y="1013"/>
                      <a:pt x="1656" y="894"/>
                    </a:cubicBezTo>
                    <a:lnTo>
                      <a:pt x="107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3" name="Google Shape;2343;p43"/>
              <p:cNvSpPr/>
              <p:nvPr/>
            </p:nvSpPr>
            <p:spPr>
              <a:xfrm>
                <a:off x="1704675" y="1283325"/>
                <a:ext cx="125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" extrusionOk="0">
                    <a:moveTo>
                      <a:pt x="0" y="0"/>
                    </a:moveTo>
                    <a:cubicBezTo>
                      <a:pt x="131" y="0"/>
                      <a:pt x="274" y="0"/>
                      <a:pt x="393" y="12"/>
                    </a:cubicBezTo>
                    <a:cubicBezTo>
                      <a:pt x="429" y="12"/>
                      <a:pt x="464" y="12"/>
                      <a:pt x="500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4" name="Google Shape;2344;p43"/>
              <p:cNvSpPr/>
              <p:nvPr/>
            </p:nvSpPr>
            <p:spPr>
              <a:xfrm>
                <a:off x="1504650" y="1325300"/>
                <a:ext cx="425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75" extrusionOk="0">
                    <a:moveTo>
                      <a:pt x="834" y="0"/>
                    </a:moveTo>
                    <a:cubicBezTo>
                      <a:pt x="488" y="441"/>
                      <a:pt x="214" y="905"/>
                      <a:pt x="0" y="1393"/>
                    </a:cubicBezTo>
                    <a:lnTo>
                      <a:pt x="1012" y="1774"/>
                    </a:lnTo>
                    <a:cubicBezTo>
                      <a:pt x="1191" y="1381"/>
                      <a:pt x="1417" y="1012"/>
                      <a:pt x="1703" y="643"/>
                    </a:cubicBez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5" name="Google Shape;2345;p43"/>
              <p:cNvSpPr/>
              <p:nvPr/>
            </p:nvSpPr>
            <p:spPr>
              <a:xfrm>
                <a:off x="1552275" y="1256500"/>
                <a:ext cx="152425" cy="64650"/>
              </a:xfrm>
              <a:custGeom>
                <a:avLst/>
                <a:gdLst/>
                <a:ahLst/>
                <a:cxnLst/>
                <a:rect l="l" t="t" r="r" b="b"/>
                <a:pathLst>
                  <a:path w="6097" h="2586" extrusionOk="0">
                    <a:moveTo>
                      <a:pt x="5902" y="1"/>
                    </a:moveTo>
                    <a:cubicBezTo>
                      <a:pt x="3787" y="1"/>
                      <a:pt x="1664" y="387"/>
                      <a:pt x="0" y="1693"/>
                    </a:cubicBezTo>
                    <a:lnTo>
                      <a:pt x="584" y="2586"/>
                    </a:lnTo>
                    <a:cubicBezTo>
                      <a:pt x="1965" y="1431"/>
                      <a:pt x="3810" y="1109"/>
                      <a:pt x="5596" y="1073"/>
                    </a:cubicBezTo>
                    <a:cubicBezTo>
                      <a:pt x="5013" y="990"/>
                      <a:pt x="5048" y="26"/>
                      <a:pt x="5703" y="14"/>
                    </a:cubicBezTo>
                    <a:cubicBezTo>
                      <a:pt x="5834" y="2"/>
                      <a:pt x="5965" y="2"/>
                      <a:pt x="6096" y="2"/>
                    </a:cubicBezTo>
                    <a:cubicBezTo>
                      <a:pt x="6031" y="1"/>
                      <a:pt x="5967" y="1"/>
                      <a:pt x="5902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6" name="Google Shape;2346;p43"/>
              <p:cNvSpPr/>
              <p:nvPr/>
            </p:nvSpPr>
            <p:spPr>
              <a:xfrm>
                <a:off x="1677575" y="1256525"/>
                <a:ext cx="5420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073" extrusionOk="0">
                    <a:moveTo>
                      <a:pt x="1084" y="1"/>
                    </a:moveTo>
                    <a:cubicBezTo>
                      <a:pt x="953" y="1"/>
                      <a:pt x="822" y="13"/>
                      <a:pt x="691" y="13"/>
                    </a:cubicBezTo>
                    <a:cubicBezTo>
                      <a:pt x="36" y="37"/>
                      <a:pt x="1" y="989"/>
                      <a:pt x="584" y="1072"/>
                    </a:cubicBezTo>
                    <a:lnTo>
                      <a:pt x="1584" y="1072"/>
                    </a:lnTo>
                    <a:cubicBezTo>
                      <a:pt x="2168" y="1001"/>
                      <a:pt x="2132" y="25"/>
                      <a:pt x="1477" y="13"/>
                    </a:cubicBezTo>
                    <a:cubicBezTo>
                      <a:pt x="1346" y="1"/>
                      <a:pt x="1215" y="1"/>
                      <a:pt x="1084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7" name="Google Shape;2347;p43"/>
              <p:cNvSpPr/>
              <p:nvPr/>
            </p:nvSpPr>
            <p:spPr>
              <a:xfrm>
                <a:off x="1463275" y="1473825"/>
                <a:ext cx="7352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847" extrusionOk="0">
                    <a:moveTo>
                      <a:pt x="1417" y="0"/>
                    </a:moveTo>
                    <a:cubicBezTo>
                      <a:pt x="0" y="0"/>
                      <a:pt x="0" y="2060"/>
                      <a:pt x="0" y="2846"/>
                    </a:cubicBezTo>
                    <a:lnTo>
                      <a:pt x="2834" y="2846"/>
                    </a:lnTo>
                    <a:cubicBezTo>
                      <a:pt x="2834" y="2060"/>
                      <a:pt x="2941" y="0"/>
                      <a:pt x="14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8" name="Google Shape;2348;p43"/>
              <p:cNvSpPr/>
              <p:nvPr/>
            </p:nvSpPr>
            <p:spPr>
              <a:xfrm>
                <a:off x="1874625" y="1473825"/>
                <a:ext cx="735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2847" extrusionOk="0">
                    <a:moveTo>
                      <a:pt x="1417" y="0"/>
                    </a:moveTo>
                    <a:cubicBezTo>
                      <a:pt x="1" y="0"/>
                      <a:pt x="1" y="2060"/>
                      <a:pt x="1" y="2846"/>
                    </a:cubicBezTo>
                    <a:lnTo>
                      <a:pt x="2834" y="2846"/>
                    </a:lnTo>
                    <a:cubicBezTo>
                      <a:pt x="2834" y="2060"/>
                      <a:pt x="2941" y="0"/>
                      <a:pt x="14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9" name="Google Shape;2349;p43"/>
              <p:cNvSpPr/>
              <p:nvPr/>
            </p:nvSpPr>
            <p:spPr>
              <a:xfrm>
                <a:off x="1550475" y="1266650"/>
                <a:ext cx="518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3918" extrusionOk="0">
                    <a:moveTo>
                      <a:pt x="1037" y="1"/>
                    </a:moveTo>
                    <a:cubicBezTo>
                      <a:pt x="465" y="1"/>
                      <a:pt x="1" y="465"/>
                      <a:pt x="1" y="1037"/>
                    </a:cubicBezTo>
                    <a:lnTo>
                      <a:pt x="1" y="2882"/>
                    </a:lnTo>
                    <a:cubicBezTo>
                      <a:pt x="1" y="3453"/>
                      <a:pt x="465" y="3918"/>
                      <a:pt x="1037" y="3918"/>
                    </a:cubicBezTo>
                    <a:cubicBezTo>
                      <a:pt x="1608" y="3918"/>
                      <a:pt x="2072" y="3453"/>
                      <a:pt x="2072" y="2882"/>
                    </a:cubicBezTo>
                    <a:lnTo>
                      <a:pt x="2072" y="1037"/>
                    </a:lnTo>
                    <a:cubicBezTo>
                      <a:pt x="2072" y="465"/>
                      <a:pt x="1608" y="1"/>
                      <a:pt x="10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0" name="Google Shape;2350;p43"/>
              <p:cNvSpPr/>
              <p:nvPr/>
            </p:nvSpPr>
            <p:spPr>
              <a:xfrm>
                <a:off x="1805875" y="1266650"/>
                <a:ext cx="51800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3918" extrusionOk="0">
                    <a:moveTo>
                      <a:pt x="1036" y="1"/>
                    </a:moveTo>
                    <a:cubicBezTo>
                      <a:pt x="465" y="1"/>
                      <a:pt x="0" y="465"/>
                      <a:pt x="0" y="1037"/>
                    </a:cubicBezTo>
                    <a:lnTo>
                      <a:pt x="0" y="2882"/>
                    </a:lnTo>
                    <a:cubicBezTo>
                      <a:pt x="0" y="3453"/>
                      <a:pt x="465" y="3918"/>
                      <a:pt x="1036" y="3918"/>
                    </a:cubicBezTo>
                    <a:cubicBezTo>
                      <a:pt x="1608" y="3918"/>
                      <a:pt x="2072" y="3453"/>
                      <a:pt x="2072" y="2882"/>
                    </a:cubicBezTo>
                    <a:lnTo>
                      <a:pt x="2072" y="1037"/>
                    </a:lnTo>
                    <a:cubicBezTo>
                      <a:pt x="2072" y="465"/>
                      <a:pt x="1608" y="1"/>
                      <a:pt x="10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1" name="Google Shape;2351;p43"/>
              <p:cNvSpPr/>
              <p:nvPr/>
            </p:nvSpPr>
            <p:spPr>
              <a:xfrm>
                <a:off x="1567450" y="1047275"/>
                <a:ext cx="273575" cy="30750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300" extrusionOk="0">
                    <a:moveTo>
                      <a:pt x="5465" y="1"/>
                    </a:moveTo>
                    <a:cubicBezTo>
                      <a:pt x="2441" y="1"/>
                      <a:pt x="0" y="2442"/>
                      <a:pt x="0" y="5466"/>
                    </a:cubicBezTo>
                    <a:lnTo>
                      <a:pt x="0" y="12300"/>
                    </a:lnTo>
                    <a:lnTo>
                      <a:pt x="10942" y="12300"/>
                    </a:lnTo>
                    <a:lnTo>
                      <a:pt x="10942" y="5466"/>
                    </a:lnTo>
                    <a:cubicBezTo>
                      <a:pt x="10942" y="2442"/>
                      <a:pt x="8489" y="1"/>
                      <a:pt x="5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2" name="Google Shape;2352;p43"/>
              <p:cNvSpPr/>
              <p:nvPr/>
            </p:nvSpPr>
            <p:spPr>
              <a:xfrm>
                <a:off x="1567150" y="1380350"/>
                <a:ext cx="273875" cy="12027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4811" extrusionOk="0">
                    <a:moveTo>
                      <a:pt x="0" y="1"/>
                    </a:moveTo>
                    <a:lnTo>
                      <a:pt x="0" y="4811"/>
                    </a:lnTo>
                    <a:lnTo>
                      <a:pt x="10954" y="4811"/>
                    </a:lnTo>
                    <a:lnTo>
                      <a:pt x="109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3" name="Google Shape;2353;p43"/>
              <p:cNvSpPr/>
              <p:nvPr/>
            </p:nvSpPr>
            <p:spPr>
              <a:xfrm>
                <a:off x="1556425" y="1354750"/>
                <a:ext cx="10750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037" extrusionOk="0">
                    <a:moveTo>
                      <a:pt x="1" y="1"/>
                    </a:moveTo>
                    <a:lnTo>
                      <a:pt x="1" y="1037"/>
                    </a:lnTo>
                    <a:lnTo>
                      <a:pt x="429" y="1037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4" name="Google Shape;2354;p43"/>
              <p:cNvSpPr/>
              <p:nvPr/>
            </p:nvSpPr>
            <p:spPr>
              <a:xfrm>
                <a:off x="1841000" y="1354750"/>
                <a:ext cx="12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037" extrusionOk="0">
                    <a:moveTo>
                      <a:pt x="0" y="1"/>
                    </a:moveTo>
                    <a:lnTo>
                      <a:pt x="0" y="1037"/>
                    </a:lnTo>
                    <a:lnTo>
                      <a:pt x="488" y="1037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5" name="Google Shape;2355;p43"/>
              <p:cNvSpPr/>
              <p:nvPr/>
            </p:nvSpPr>
            <p:spPr>
              <a:xfrm>
                <a:off x="1567150" y="1354750"/>
                <a:ext cx="2738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37" extrusionOk="0">
                    <a:moveTo>
                      <a:pt x="0" y="1"/>
                    </a:moveTo>
                    <a:lnTo>
                      <a:pt x="0" y="1037"/>
                    </a:lnTo>
                    <a:lnTo>
                      <a:pt x="10954" y="1037"/>
                    </a:lnTo>
                    <a:lnTo>
                      <a:pt x="109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6" name="Google Shape;2356;p43"/>
              <p:cNvSpPr/>
              <p:nvPr/>
            </p:nvSpPr>
            <p:spPr>
              <a:xfrm>
                <a:off x="1556425" y="1500600"/>
                <a:ext cx="29680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1872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441" y="1025"/>
                    </a:lnTo>
                    <a:lnTo>
                      <a:pt x="441" y="1"/>
                    </a:lnTo>
                    <a:close/>
                    <a:moveTo>
                      <a:pt x="11383" y="1"/>
                    </a:moveTo>
                    <a:lnTo>
                      <a:pt x="11383" y="1025"/>
                    </a:lnTo>
                    <a:lnTo>
                      <a:pt x="11871" y="1025"/>
                    </a:lnTo>
                    <a:lnTo>
                      <a:pt x="118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7" name="Google Shape;2357;p43"/>
              <p:cNvSpPr/>
              <p:nvPr/>
            </p:nvSpPr>
            <p:spPr>
              <a:xfrm>
                <a:off x="1567150" y="1500600"/>
                <a:ext cx="273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25" extrusionOk="0">
                    <a:moveTo>
                      <a:pt x="0" y="1"/>
                    </a:moveTo>
                    <a:lnTo>
                      <a:pt x="0" y="1025"/>
                    </a:lnTo>
                    <a:lnTo>
                      <a:pt x="10954" y="1025"/>
                    </a:lnTo>
                    <a:lnTo>
                      <a:pt x="109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8" name="Google Shape;2358;p43"/>
              <p:cNvSpPr/>
              <p:nvPr/>
            </p:nvSpPr>
            <p:spPr>
              <a:xfrm>
                <a:off x="1629950" y="126932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1" y="1"/>
                    </a:moveTo>
                    <a:lnTo>
                      <a:pt x="1001" y="1"/>
                    </a:lnTo>
                    <a:lnTo>
                      <a:pt x="1001" y="1001"/>
                    </a:lnTo>
                    <a:lnTo>
                      <a:pt x="1" y="100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9" name="Google Shape;2359;p43"/>
              <p:cNvSpPr/>
              <p:nvPr/>
            </p:nvSpPr>
            <p:spPr>
              <a:xfrm>
                <a:off x="1660600" y="1269325"/>
                <a:ext cx="253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1" y="1"/>
                    </a:moveTo>
                    <a:lnTo>
                      <a:pt x="1" y="1001"/>
                    </a:lnTo>
                    <a:lnTo>
                      <a:pt x="1013" y="1001"/>
                    </a:lnTo>
                    <a:lnTo>
                      <a:pt x="10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0" name="Google Shape;2360;p43"/>
              <p:cNvSpPr/>
              <p:nvPr/>
            </p:nvSpPr>
            <p:spPr>
              <a:xfrm>
                <a:off x="1691575" y="126932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0" y="1"/>
                    </a:moveTo>
                    <a:lnTo>
                      <a:pt x="1000" y="1"/>
                    </a:lnTo>
                    <a:lnTo>
                      <a:pt x="1000" y="1001"/>
                    </a:lnTo>
                    <a:lnTo>
                      <a:pt x="0" y="100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1" name="Google Shape;2361;p43"/>
              <p:cNvSpPr/>
              <p:nvPr/>
            </p:nvSpPr>
            <p:spPr>
              <a:xfrm>
                <a:off x="1722225" y="1269325"/>
                <a:ext cx="253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1" y="1"/>
                    </a:moveTo>
                    <a:lnTo>
                      <a:pt x="1" y="1001"/>
                    </a:lnTo>
                    <a:lnTo>
                      <a:pt x="1013" y="1001"/>
                    </a:lnTo>
                    <a:lnTo>
                      <a:pt x="10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2" name="Google Shape;2362;p43"/>
              <p:cNvSpPr/>
              <p:nvPr/>
            </p:nvSpPr>
            <p:spPr>
              <a:xfrm>
                <a:off x="1753175" y="126932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1" y="1"/>
                    </a:moveTo>
                    <a:lnTo>
                      <a:pt x="1001" y="1"/>
                    </a:lnTo>
                    <a:lnTo>
                      <a:pt x="1001" y="1001"/>
                    </a:lnTo>
                    <a:lnTo>
                      <a:pt x="1" y="100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3" name="Google Shape;2363;p43"/>
              <p:cNvSpPr/>
              <p:nvPr/>
            </p:nvSpPr>
            <p:spPr>
              <a:xfrm>
                <a:off x="1607025" y="1152350"/>
                <a:ext cx="82175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287" extrusionOk="0">
                    <a:moveTo>
                      <a:pt x="3287" y="1644"/>
                    </a:moveTo>
                    <a:cubicBezTo>
                      <a:pt x="3287" y="2549"/>
                      <a:pt x="2549" y="3287"/>
                      <a:pt x="1644" y="3287"/>
                    </a:cubicBezTo>
                    <a:cubicBezTo>
                      <a:pt x="739" y="3287"/>
                      <a:pt x="1" y="2549"/>
                      <a:pt x="1" y="1644"/>
                    </a:cubicBezTo>
                    <a:cubicBezTo>
                      <a:pt x="1" y="739"/>
                      <a:pt x="739" y="1"/>
                      <a:pt x="1644" y="1"/>
                    </a:cubicBezTo>
                    <a:cubicBezTo>
                      <a:pt x="2549" y="1"/>
                      <a:pt x="3287" y="739"/>
                      <a:pt x="3287" y="1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4" name="Google Shape;2364;p43"/>
              <p:cNvSpPr/>
              <p:nvPr/>
            </p:nvSpPr>
            <p:spPr>
              <a:xfrm>
                <a:off x="1638575" y="1183900"/>
                <a:ext cx="190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63" extrusionOk="0">
                    <a:moveTo>
                      <a:pt x="382" y="1"/>
                    </a:moveTo>
                    <a:cubicBezTo>
                      <a:pt x="168" y="1"/>
                      <a:pt x="1" y="167"/>
                      <a:pt x="1" y="382"/>
                    </a:cubicBezTo>
                    <a:cubicBezTo>
                      <a:pt x="1" y="596"/>
                      <a:pt x="168" y="763"/>
                      <a:pt x="382" y="763"/>
                    </a:cubicBezTo>
                    <a:cubicBezTo>
                      <a:pt x="596" y="763"/>
                      <a:pt x="763" y="596"/>
                      <a:pt x="763" y="382"/>
                    </a:cubicBezTo>
                    <a:cubicBezTo>
                      <a:pt x="763" y="167"/>
                      <a:pt x="596" y="1"/>
                      <a:pt x="3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5" name="Google Shape;2365;p43"/>
              <p:cNvSpPr/>
              <p:nvPr/>
            </p:nvSpPr>
            <p:spPr>
              <a:xfrm>
                <a:off x="1718950" y="1152350"/>
                <a:ext cx="82175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287" extrusionOk="0">
                    <a:moveTo>
                      <a:pt x="3287" y="1644"/>
                    </a:moveTo>
                    <a:cubicBezTo>
                      <a:pt x="3287" y="2549"/>
                      <a:pt x="2549" y="3287"/>
                      <a:pt x="1644" y="3287"/>
                    </a:cubicBezTo>
                    <a:cubicBezTo>
                      <a:pt x="739" y="3287"/>
                      <a:pt x="1" y="2549"/>
                      <a:pt x="1" y="1644"/>
                    </a:cubicBezTo>
                    <a:cubicBezTo>
                      <a:pt x="1" y="739"/>
                      <a:pt x="739" y="1"/>
                      <a:pt x="1644" y="1"/>
                    </a:cubicBezTo>
                    <a:cubicBezTo>
                      <a:pt x="2549" y="1"/>
                      <a:pt x="3287" y="739"/>
                      <a:pt x="3287" y="1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6" name="Google Shape;2366;p43"/>
              <p:cNvSpPr/>
              <p:nvPr/>
            </p:nvSpPr>
            <p:spPr>
              <a:xfrm>
                <a:off x="1750500" y="1183900"/>
                <a:ext cx="190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63" extrusionOk="0">
                    <a:moveTo>
                      <a:pt x="382" y="1"/>
                    </a:moveTo>
                    <a:cubicBezTo>
                      <a:pt x="167" y="1"/>
                      <a:pt x="1" y="167"/>
                      <a:pt x="1" y="382"/>
                    </a:cubicBezTo>
                    <a:cubicBezTo>
                      <a:pt x="1" y="596"/>
                      <a:pt x="167" y="763"/>
                      <a:pt x="382" y="763"/>
                    </a:cubicBezTo>
                    <a:cubicBezTo>
                      <a:pt x="596" y="763"/>
                      <a:pt x="763" y="596"/>
                      <a:pt x="763" y="382"/>
                    </a:cubicBezTo>
                    <a:cubicBezTo>
                      <a:pt x="763" y="167"/>
                      <a:pt x="596" y="1"/>
                      <a:pt x="3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7" name="Google Shape;2367;p43"/>
              <p:cNvSpPr/>
              <p:nvPr/>
            </p:nvSpPr>
            <p:spPr>
              <a:xfrm>
                <a:off x="1589175" y="1403575"/>
                <a:ext cx="208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834" y="417"/>
                    </a:moveTo>
                    <a:cubicBezTo>
                      <a:pt x="834" y="655"/>
                      <a:pt x="643" y="834"/>
                      <a:pt x="417" y="834"/>
                    </a:cubicBezTo>
                    <a:cubicBezTo>
                      <a:pt x="179" y="834"/>
                      <a:pt x="0" y="655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43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8" name="Google Shape;2368;p43"/>
              <p:cNvSpPr/>
              <p:nvPr/>
            </p:nvSpPr>
            <p:spPr>
              <a:xfrm>
                <a:off x="1799625" y="1403575"/>
                <a:ext cx="208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834" y="417"/>
                    </a:moveTo>
                    <a:cubicBezTo>
                      <a:pt x="834" y="655"/>
                      <a:pt x="655" y="834"/>
                      <a:pt x="417" y="834"/>
                    </a:cubicBezTo>
                    <a:cubicBezTo>
                      <a:pt x="191" y="834"/>
                      <a:pt x="0" y="655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55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9" name="Google Shape;2369;p43"/>
              <p:cNvSpPr/>
              <p:nvPr/>
            </p:nvSpPr>
            <p:spPr>
              <a:xfrm>
                <a:off x="1589175" y="1457150"/>
                <a:ext cx="208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5" extrusionOk="0">
                    <a:moveTo>
                      <a:pt x="834" y="417"/>
                    </a:moveTo>
                    <a:cubicBezTo>
                      <a:pt x="834" y="656"/>
                      <a:pt x="643" y="834"/>
                      <a:pt x="417" y="834"/>
                    </a:cubicBezTo>
                    <a:cubicBezTo>
                      <a:pt x="179" y="834"/>
                      <a:pt x="0" y="656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43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0" name="Google Shape;2370;p43"/>
              <p:cNvSpPr/>
              <p:nvPr/>
            </p:nvSpPr>
            <p:spPr>
              <a:xfrm>
                <a:off x="1799625" y="1457150"/>
                <a:ext cx="208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5" extrusionOk="0">
                    <a:moveTo>
                      <a:pt x="834" y="417"/>
                    </a:moveTo>
                    <a:cubicBezTo>
                      <a:pt x="834" y="656"/>
                      <a:pt x="655" y="834"/>
                      <a:pt x="417" y="834"/>
                    </a:cubicBezTo>
                    <a:cubicBezTo>
                      <a:pt x="191" y="834"/>
                      <a:pt x="0" y="656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55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1" name="Google Shape;2371;p43"/>
              <p:cNvSpPr/>
              <p:nvPr/>
            </p:nvSpPr>
            <p:spPr>
              <a:xfrm>
                <a:off x="1626975" y="1404475"/>
                <a:ext cx="1557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6228" h="2906" extrusionOk="0">
                    <a:moveTo>
                      <a:pt x="1" y="0"/>
                    </a:moveTo>
                    <a:lnTo>
                      <a:pt x="1" y="2905"/>
                    </a:lnTo>
                    <a:lnTo>
                      <a:pt x="6228" y="2905"/>
                    </a:lnTo>
                    <a:lnTo>
                      <a:pt x="62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372" name="Google Shape;2372;p43"/>
          <p:cNvGrpSpPr/>
          <p:nvPr/>
        </p:nvGrpSpPr>
        <p:grpSpPr>
          <a:xfrm rot="-463991">
            <a:off x="7279872" y="2477592"/>
            <a:ext cx="1747157" cy="2313435"/>
            <a:chOff x="3079550" y="2361275"/>
            <a:chExt cx="565275" cy="750425"/>
          </a:xfrm>
        </p:grpSpPr>
        <p:sp>
          <p:nvSpPr>
            <p:cNvPr id="2373" name="Google Shape;2373;p43"/>
            <p:cNvSpPr/>
            <p:nvPr/>
          </p:nvSpPr>
          <p:spPr>
            <a:xfrm>
              <a:off x="3079550" y="2361288"/>
              <a:ext cx="565275" cy="750400"/>
            </a:xfrm>
            <a:custGeom>
              <a:avLst/>
              <a:gdLst/>
              <a:ahLst/>
              <a:cxnLst/>
              <a:rect l="l" t="t" r="r" b="b"/>
              <a:pathLst>
                <a:path w="22611" h="30016" extrusionOk="0">
                  <a:moveTo>
                    <a:pt x="11061" y="0"/>
                  </a:moveTo>
                  <a:cubicBezTo>
                    <a:pt x="10692" y="0"/>
                    <a:pt x="10382" y="298"/>
                    <a:pt x="10382" y="679"/>
                  </a:cubicBezTo>
                  <a:cubicBezTo>
                    <a:pt x="10382" y="964"/>
                    <a:pt x="10573" y="1214"/>
                    <a:pt x="10835" y="1310"/>
                  </a:cubicBezTo>
                  <a:lnTo>
                    <a:pt x="10835" y="2917"/>
                  </a:lnTo>
                  <a:lnTo>
                    <a:pt x="9108" y="2917"/>
                  </a:lnTo>
                  <a:lnTo>
                    <a:pt x="9108" y="4596"/>
                  </a:lnTo>
                  <a:lnTo>
                    <a:pt x="7299" y="4596"/>
                  </a:lnTo>
                  <a:lnTo>
                    <a:pt x="7299" y="5417"/>
                  </a:lnTo>
                  <a:lnTo>
                    <a:pt x="6001" y="5417"/>
                  </a:lnTo>
                  <a:lnTo>
                    <a:pt x="6001" y="12823"/>
                  </a:lnTo>
                  <a:lnTo>
                    <a:pt x="4834" y="12823"/>
                  </a:lnTo>
                  <a:lnTo>
                    <a:pt x="4834" y="14859"/>
                  </a:lnTo>
                  <a:lnTo>
                    <a:pt x="4834" y="14907"/>
                  </a:lnTo>
                  <a:lnTo>
                    <a:pt x="4834" y="16883"/>
                  </a:lnTo>
                  <a:lnTo>
                    <a:pt x="4834" y="16943"/>
                  </a:lnTo>
                  <a:lnTo>
                    <a:pt x="4834" y="18919"/>
                  </a:lnTo>
                  <a:lnTo>
                    <a:pt x="4834" y="18979"/>
                  </a:lnTo>
                  <a:lnTo>
                    <a:pt x="4834" y="19705"/>
                  </a:lnTo>
                  <a:cubicBezTo>
                    <a:pt x="2798" y="21515"/>
                    <a:pt x="1512" y="24158"/>
                    <a:pt x="1512" y="27099"/>
                  </a:cubicBezTo>
                  <a:lnTo>
                    <a:pt x="1512" y="28087"/>
                  </a:lnTo>
                  <a:lnTo>
                    <a:pt x="0" y="28087"/>
                  </a:lnTo>
                  <a:lnTo>
                    <a:pt x="0" y="30016"/>
                  </a:lnTo>
                  <a:lnTo>
                    <a:pt x="4012" y="30016"/>
                  </a:lnTo>
                  <a:lnTo>
                    <a:pt x="4012" y="28087"/>
                  </a:lnTo>
                  <a:lnTo>
                    <a:pt x="2477" y="28087"/>
                  </a:lnTo>
                  <a:lnTo>
                    <a:pt x="2477" y="27099"/>
                  </a:lnTo>
                  <a:cubicBezTo>
                    <a:pt x="2477" y="24765"/>
                    <a:pt x="3370" y="22646"/>
                    <a:pt x="4834" y="21050"/>
                  </a:cubicBezTo>
                  <a:lnTo>
                    <a:pt x="4834" y="22991"/>
                  </a:lnTo>
                  <a:lnTo>
                    <a:pt x="4834" y="23039"/>
                  </a:lnTo>
                  <a:lnTo>
                    <a:pt x="4834" y="25075"/>
                  </a:lnTo>
                  <a:lnTo>
                    <a:pt x="6560" y="25075"/>
                  </a:lnTo>
                  <a:cubicBezTo>
                    <a:pt x="6549" y="25217"/>
                    <a:pt x="6549" y="25360"/>
                    <a:pt x="6549" y="25491"/>
                  </a:cubicBezTo>
                  <a:cubicBezTo>
                    <a:pt x="6549" y="27992"/>
                    <a:pt x="8573" y="30016"/>
                    <a:pt x="11061" y="30016"/>
                  </a:cubicBezTo>
                  <a:cubicBezTo>
                    <a:pt x="13561" y="30016"/>
                    <a:pt x="15585" y="27992"/>
                    <a:pt x="15585" y="25491"/>
                  </a:cubicBezTo>
                  <a:cubicBezTo>
                    <a:pt x="15585" y="25360"/>
                    <a:pt x="15573" y="25217"/>
                    <a:pt x="15562" y="25075"/>
                  </a:cubicBezTo>
                  <a:lnTo>
                    <a:pt x="17264" y="25075"/>
                  </a:lnTo>
                  <a:lnTo>
                    <a:pt x="17264" y="23039"/>
                  </a:lnTo>
                  <a:lnTo>
                    <a:pt x="17264" y="22991"/>
                  </a:lnTo>
                  <a:lnTo>
                    <a:pt x="17264" y="21015"/>
                  </a:lnTo>
                  <a:lnTo>
                    <a:pt x="17264" y="20955"/>
                  </a:lnTo>
                  <a:lnTo>
                    <a:pt x="17264" y="20562"/>
                  </a:lnTo>
                  <a:cubicBezTo>
                    <a:pt x="19014" y="22181"/>
                    <a:pt x="20122" y="24515"/>
                    <a:pt x="20122" y="27099"/>
                  </a:cubicBezTo>
                  <a:lnTo>
                    <a:pt x="20122" y="28087"/>
                  </a:lnTo>
                  <a:lnTo>
                    <a:pt x="18598" y="28087"/>
                  </a:lnTo>
                  <a:lnTo>
                    <a:pt x="18598" y="30016"/>
                  </a:lnTo>
                  <a:lnTo>
                    <a:pt x="22610" y="30016"/>
                  </a:lnTo>
                  <a:lnTo>
                    <a:pt x="22610" y="28087"/>
                  </a:lnTo>
                  <a:lnTo>
                    <a:pt x="21086" y="28087"/>
                  </a:lnTo>
                  <a:lnTo>
                    <a:pt x="21086" y="27099"/>
                  </a:lnTo>
                  <a:cubicBezTo>
                    <a:pt x="21086" y="23920"/>
                    <a:pt x="19586" y="21098"/>
                    <a:pt x="17264" y="19300"/>
                  </a:cubicBezTo>
                  <a:lnTo>
                    <a:pt x="17264" y="18979"/>
                  </a:lnTo>
                  <a:lnTo>
                    <a:pt x="17264" y="18919"/>
                  </a:lnTo>
                  <a:lnTo>
                    <a:pt x="17264" y="16943"/>
                  </a:lnTo>
                  <a:lnTo>
                    <a:pt x="17264" y="16883"/>
                  </a:lnTo>
                  <a:lnTo>
                    <a:pt x="17264" y="14907"/>
                  </a:lnTo>
                  <a:lnTo>
                    <a:pt x="17264" y="14859"/>
                  </a:lnTo>
                  <a:lnTo>
                    <a:pt x="17264" y="12823"/>
                  </a:lnTo>
                  <a:lnTo>
                    <a:pt x="16121" y="12823"/>
                  </a:lnTo>
                  <a:lnTo>
                    <a:pt x="16121" y="5417"/>
                  </a:lnTo>
                  <a:lnTo>
                    <a:pt x="14823" y="5417"/>
                  </a:lnTo>
                  <a:lnTo>
                    <a:pt x="14823" y="4596"/>
                  </a:lnTo>
                  <a:lnTo>
                    <a:pt x="13014" y="4596"/>
                  </a:lnTo>
                  <a:lnTo>
                    <a:pt x="13014" y="2917"/>
                  </a:lnTo>
                  <a:lnTo>
                    <a:pt x="11287" y="2917"/>
                  </a:lnTo>
                  <a:lnTo>
                    <a:pt x="11287" y="1310"/>
                  </a:lnTo>
                  <a:cubicBezTo>
                    <a:pt x="11549" y="1214"/>
                    <a:pt x="11740" y="964"/>
                    <a:pt x="11740" y="679"/>
                  </a:cubicBezTo>
                  <a:cubicBezTo>
                    <a:pt x="11740" y="310"/>
                    <a:pt x="11430" y="0"/>
                    <a:pt x="1106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374" name="Google Shape;2374;p43"/>
            <p:cNvGrpSpPr/>
            <p:nvPr/>
          </p:nvGrpSpPr>
          <p:grpSpPr>
            <a:xfrm>
              <a:off x="3079550" y="2361275"/>
              <a:ext cx="565275" cy="750425"/>
              <a:chOff x="3079550" y="1008875"/>
              <a:chExt cx="565275" cy="750425"/>
            </a:xfrm>
          </p:grpSpPr>
          <p:sp>
            <p:nvSpPr>
              <p:cNvPr id="2375" name="Google Shape;2375;p43"/>
              <p:cNvSpPr/>
              <p:nvPr/>
            </p:nvSpPr>
            <p:spPr>
              <a:xfrm>
                <a:off x="3350400" y="1025850"/>
                <a:ext cx="113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490" extrusionOk="0">
                    <a:moveTo>
                      <a:pt x="1" y="1"/>
                    </a:moveTo>
                    <a:lnTo>
                      <a:pt x="1" y="3489"/>
                    </a:lnTo>
                    <a:lnTo>
                      <a:pt x="453" y="3489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6" name="Google Shape;2376;p43"/>
              <p:cNvSpPr/>
              <p:nvPr/>
            </p:nvSpPr>
            <p:spPr>
              <a:xfrm>
                <a:off x="3339100" y="1008875"/>
                <a:ext cx="3395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59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80"/>
                    </a:cubicBezTo>
                    <a:cubicBezTo>
                      <a:pt x="0" y="1061"/>
                      <a:pt x="310" y="1358"/>
                      <a:pt x="679" y="1358"/>
                    </a:cubicBezTo>
                    <a:cubicBezTo>
                      <a:pt x="1048" y="1358"/>
                      <a:pt x="1358" y="1049"/>
                      <a:pt x="1358" y="680"/>
                    </a:cubicBezTo>
                    <a:cubicBezTo>
                      <a:pt x="1358" y="310"/>
                      <a:pt x="1048" y="1"/>
                      <a:pt x="67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7" name="Google Shape;2377;p43"/>
              <p:cNvSpPr/>
              <p:nvPr/>
            </p:nvSpPr>
            <p:spPr>
              <a:xfrm>
                <a:off x="3229550" y="1144325"/>
                <a:ext cx="253050" cy="347375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895" extrusionOk="0">
                    <a:moveTo>
                      <a:pt x="1" y="0"/>
                    </a:moveTo>
                    <a:lnTo>
                      <a:pt x="1" y="8835"/>
                    </a:lnTo>
                    <a:cubicBezTo>
                      <a:pt x="1" y="11633"/>
                      <a:pt x="2263" y="13895"/>
                      <a:pt x="5061" y="13895"/>
                    </a:cubicBezTo>
                    <a:cubicBezTo>
                      <a:pt x="7859" y="13895"/>
                      <a:pt x="10121" y="11633"/>
                      <a:pt x="10121" y="8835"/>
                    </a:cubicBezTo>
                    <a:lnTo>
                      <a:pt x="101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8" name="Google Shape;2378;p43"/>
              <p:cNvSpPr/>
              <p:nvPr/>
            </p:nvSpPr>
            <p:spPr>
              <a:xfrm>
                <a:off x="3242950" y="1533350"/>
                <a:ext cx="226250" cy="225950"/>
              </a:xfrm>
              <a:custGeom>
                <a:avLst/>
                <a:gdLst/>
                <a:ahLst/>
                <a:cxnLst/>
                <a:rect l="l" t="t" r="r" b="b"/>
                <a:pathLst>
                  <a:path w="9050" h="9038" extrusionOk="0">
                    <a:moveTo>
                      <a:pt x="4525" y="1"/>
                    </a:moveTo>
                    <a:cubicBezTo>
                      <a:pt x="2025" y="1"/>
                      <a:pt x="1" y="2025"/>
                      <a:pt x="1" y="4513"/>
                    </a:cubicBezTo>
                    <a:cubicBezTo>
                      <a:pt x="1" y="7013"/>
                      <a:pt x="2037" y="9037"/>
                      <a:pt x="4525" y="9037"/>
                    </a:cubicBezTo>
                    <a:cubicBezTo>
                      <a:pt x="7025" y="9037"/>
                      <a:pt x="9049" y="7013"/>
                      <a:pt x="9049" y="4513"/>
                    </a:cubicBezTo>
                    <a:cubicBezTo>
                      <a:pt x="9049" y="2025"/>
                      <a:pt x="7025" y="1"/>
                      <a:pt x="4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9" name="Google Shape;2379;p43"/>
              <p:cNvSpPr/>
              <p:nvPr/>
            </p:nvSpPr>
            <p:spPr>
              <a:xfrm>
                <a:off x="3312300" y="1602700"/>
                <a:ext cx="875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3502" h="3490" extrusionOk="0">
                    <a:moveTo>
                      <a:pt x="1751" y="1"/>
                    </a:moveTo>
                    <a:cubicBezTo>
                      <a:pt x="787" y="1"/>
                      <a:pt x="1" y="775"/>
                      <a:pt x="1" y="1739"/>
                    </a:cubicBezTo>
                    <a:cubicBezTo>
                      <a:pt x="1" y="2715"/>
                      <a:pt x="787" y="3489"/>
                      <a:pt x="1751" y="3489"/>
                    </a:cubicBezTo>
                    <a:cubicBezTo>
                      <a:pt x="2715" y="3489"/>
                      <a:pt x="3501" y="2715"/>
                      <a:pt x="3501" y="1739"/>
                    </a:cubicBezTo>
                    <a:cubicBezTo>
                      <a:pt x="3501" y="775"/>
                      <a:pt x="2715" y="1"/>
                      <a:pt x="17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0" name="Google Shape;2380;p43"/>
              <p:cNvSpPr/>
              <p:nvPr/>
            </p:nvSpPr>
            <p:spPr>
              <a:xfrm>
                <a:off x="3272125" y="1262200"/>
                <a:ext cx="1679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6716" y="4143"/>
                    </a:lnTo>
                    <a:lnTo>
                      <a:pt x="67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1" name="Google Shape;2381;p43"/>
              <p:cNvSpPr/>
              <p:nvPr/>
            </p:nvSpPr>
            <p:spPr>
              <a:xfrm>
                <a:off x="3117350" y="1440200"/>
                <a:ext cx="489375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9575" h="11442" extrusionOk="0">
                    <a:moveTo>
                      <a:pt x="9775" y="0"/>
                    </a:moveTo>
                    <a:cubicBezTo>
                      <a:pt x="4382" y="0"/>
                      <a:pt x="0" y="4417"/>
                      <a:pt x="0" y="9846"/>
                    </a:cubicBezTo>
                    <a:lnTo>
                      <a:pt x="0" y="11442"/>
                    </a:lnTo>
                    <a:lnTo>
                      <a:pt x="965" y="11442"/>
                    </a:lnTo>
                    <a:lnTo>
                      <a:pt x="965" y="9846"/>
                    </a:lnTo>
                    <a:cubicBezTo>
                      <a:pt x="965" y="4941"/>
                      <a:pt x="4917" y="964"/>
                      <a:pt x="9775" y="964"/>
                    </a:cubicBezTo>
                    <a:lnTo>
                      <a:pt x="9799" y="964"/>
                    </a:lnTo>
                    <a:cubicBezTo>
                      <a:pt x="14657" y="964"/>
                      <a:pt x="18610" y="4941"/>
                      <a:pt x="18610" y="9846"/>
                    </a:cubicBezTo>
                    <a:lnTo>
                      <a:pt x="18610" y="11442"/>
                    </a:lnTo>
                    <a:lnTo>
                      <a:pt x="19574" y="11442"/>
                    </a:lnTo>
                    <a:lnTo>
                      <a:pt x="19574" y="9846"/>
                    </a:lnTo>
                    <a:cubicBezTo>
                      <a:pt x="19574" y="4417"/>
                      <a:pt x="15181" y="0"/>
                      <a:pt x="9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2" name="Google Shape;2382;p43"/>
              <p:cNvSpPr/>
              <p:nvPr/>
            </p:nvSpPr>
            <p:spPr>
              <a:xfrm>
                <a:off x="3200400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3" name="Google Shape;2383;p43"/>
              <p:cNvSpPr/>
              <p:nvPr/>
            </p:nvSpPr>
            <p:spPr>
              <a:xfrm>
                <a:off x="3252175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4" name="Google Shape;2384;p43"/>
              <p:cNvSpPr/>
              <p:nvPr/>
            </p:nvSpPr>
            <p:spPr>
              <a:xfrm>
                <a:off x="3303975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5" name="Google Shape;2385;p43"/>
              <p:cNvSpPr/>
              <p:nvPr/>
            </p:nvSpPr>
            <p:spPr>
              <a:xfrm>
                <a:off x="3355475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6" name="Google Shape;2386;p43"/>
              <p:cNvSpPr/>
              <p:nvPr/>
            </p:nvSpPr>
            <p:spPr>
              <a:xfrm>
                <a:off x="3407250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7" name="Google Shape;2387;p43"/>
              <p:cNvSpPr/>
              <p:nvPr/>
            </p:nvSpPr>
            <p:spPr>
              <a:xfrm>
                <a:off x="3459050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8" name="Google Shape;2388;p43"/>
              <p:cNvSpPr/>
              <p:nvPr/>
            </p:nvSpPr>
            <p:spPr>
              <a:xfrm>
                <a:off x="3200400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9" name="Google Shape;2389;p43"/>
              <p:cNvSpPr/>
              <p:nvPr/>
            </p:nvSpPr>
            <p:spPr>
              <a:xfrm>
                <a:off x="3252175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0" name="Google Shape;2390;p43"/>
              <p:cNvSpPr/>
              <p:nvPr/>
            </p:nvSpPr>
            <p:spPr>
              <a:xfrm>
                <a:off x="3303975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1" name="Google Shape;2391;p43"/>
              <p:cNvSpPr/>
              <p:nvPr/>
            </p:nvSpPr>
            <p:spPr>
              <a:xfrm>
                <a:off x="3355475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2" name="Google Shape;2392;p43"/>
              <p:cNvSpPr/>
              <p:nvPr/>
            </p:nvSpPr>
            <p:spPr>
              <a:xfrm>
                <a:off x="3407250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3" name="Google Shape;2393;p43"/>
              <p:cNvSpPr/>
              <p:nvPr/>
            </p:nvSpPr>
            <p:spPr>
              <a:xfrm>
                <a:off x="3459050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4" name="Google Shape;2394;p43"/>
              <p:cNvSpPr/>
              <p:nvPr/>
            </p:nvSpPr>
            <p:spPr>
              <a:xfrm>
                <a:off x="3200400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5" name="Google Shape;2395;p43"/>
              <p:cNvSpPr/>
              <p:nvPr/>
            </p:nvSpPr>
            <p:spPr>
              <a:xfrm>
                <a:off x="3252175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6" name="Google Shape;2396;p43"/>
              <p:cNvSpPr/>
              <p:nvPr/>
            </p:nvSpPr>
            <p:spPr>
              <a:xfrm>
                <a:off x="3303975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7" name="Google Shape;2397;p43"/>
              <p:cNvSpPr/>
              <p:nvPr/>
            </p:nvSpPr>
            <p:spPr>
              <a:xfrm>
                <a:off x="3355475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8" name="Google Shape;2398;p43"/>
              <p:cNvSpPr/>
              <p:nvPr/>
            </p:nvSpPr>
            <p:spPr>
              <a:xfrm>
                <a:off x="3407250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9" name="Google Shape;2399;p43"/>
              <p:cNvSpPr/>
              <p:nvPr/>
            </p:nvSpPr>
            <p:spPr>
              <a:xfrm>
                <a:off x="3459050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0" name="Google Shape;2400;p43"/>
              <p:cNvSpPr/>
              <p:nvPr/>
            </p:nvSpPr>
            <p:spPr>
              <a:xfrm>
                <a:off x="3200400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1" name="Google Shape;2401;p43"/>
              <p:cNvSpPr/>
              <p:nvPr/>
            </p:nvSpPr>
            <p:spPr>
              <a:xfrm>
                <a:off x="3252175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2" name="Google Shape;2402;p43"/>
              <p:cNvSpPr/>
              <p:nvPr/>
            </p:nvSpPr>
            <p:spPr>
              <a:xfrm>
                <a:off x="3303975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3" name="Google Shape;2403;p43"/>
              <p:cNvSpPr/>
              <p:nvPr/>
            </p:nvSpPr>
            <p:spPr>
              <a:xfrm>
                <a:off x="3355475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4" name="Google Shape;2404;p43"/>
              <p:cNvSpPr/>
              <p:nvPr/>
            </p:nvSpPr>
            <p:spPr>
              <a:xfrm>
                <a:off x="3407250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5" name="Google Shape;2405;p43"/>
              <p:cNvSpPr/>
              <p:nvPr/>
            </p:nvSpPr>
            <p:spPr>
              <a:xfrm>
                <a:off x="3459050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6" name="Google Shape;2406;p43"/>
              <p:cNvSpPr/>
              <p:nvPr/>
            </p:nvSpPr>
            <p:spPr>
              <a:xfrm>
                <a:off x="3200400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7" name="Google Shape;2407;p43"/>
              <p:cNvSpPr/>
              <p:nvPr/>
            </p:nvSpPr>
            <p:spPr>
              <a:xfrm>
                <a:off x="3252175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8" name="Google Shape;2408;p43"/>
              <p:cNvSpPr/>
              <p:nvPr/>
            </p:nvSpPr>
            <p:spPr>
              <a:xfrm>
                <a:off x="3303975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9" name="Google Shape;2409;p43"/>
              <p:cNvSpPr/>
              <p:nvPr/>
            </p:nvSpPr>
            <p:spPr>
              <a:xfrm>
                <a:off x="3355475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0" name="Google Shape;2410;p43"/>
              <p:cNvSpPr/>
              <p:nvPr/>
            </p:nvSpPr>
            <p:spPr>
              <a:xfrm>
                <a:off x="3407250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1" name="Google Shape;2411;p43"/>
              <p:cNvSpPr/>
              <p:nvPr/>
            </p:nvSpPr>
            <p:spPr>
              <a:xfrm>
                <a:off x="3459050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2" name="Google Shape;2412;p43"/>
              <p:cNvSpPr/>
              <p:nvPr/>
            </p:nvSpPr>
            <p:spPr>
              <a:xfrm>
                <a:off x="3200400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3" name="Google Shape;2413;p43"/>
              <p:cNvSpPr/>
              <p:nvPr/>
            </p:nvSpPr>
            <p:spPr>
              <a:xfrm>
                <a:off x="3252175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4" name="Google Shape;2414;p43"/>
              <p:cNvSpPr/>
              <p:nvPr/>
            </p:nvSpPr>
            <p:spPr>
              <a:xfrm>
                <a:off x="3303975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5" name="Google Shape;2415;p43"/>
              <p:cNvSpPr/>
              <p:nvPr/>
            </p:nvSpPr>
            <p:spPr>
              <a:xfrm>
                <a:off x="3355475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6" name="Google Shape;2416;p43"/>
              <p:cNvSpPr/>
              <p:nvPr/>
            </p:nvSpPr>
            <p:spPr>
              <a:xfrm>
                <a:off x="3407250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7" name="Google Shape;2417;p43"/>
              <p:cNvSpPr/>
              <p:nvPr/>
            </p:nvSpPr>
            <p:spPr>
              <a:xfrm>
                <a:off x="3459050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8" name="Google Shape;2418;p43"/>
              <p:cNvSpPr/>
              <p:nvPr/>
            </p:nvSpPr>
            <p:spPr>
              <a:xfrm>
                <a:off x="3079550" y="1711050"/>
                <a:ext cx="100325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1930" extrusionOk="0">
                    <a:moveTo>
                      <a:pt x="0" y="1"/>
                    </a:moveTo>
                    <a:lnTo>
                      <a:pt x="0" y="1929"/>
                    </a:lnTo>
                    <a:lnTo>
                      <a:pt x="4012" y="1929"/>
                    </a:lnTo>
                    <a:lnTo>
                      <a:pt x="401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9" name="Google Shape;2419;p43"/>
              <p:cNvSpPr/>
              <p:nvPr/>
            </p:nvSpPr>
            <p:spPr>
              <a:xfrm>
                <a:off x="3544475" y="1711050"/>
                <a:ext cx="1003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930" extrusionOk="0">
                    <a:moveTo>
                      <a:pt x="1" y="1"/>
                    </a:moveTo>
                    <a:lnTo>
                      <a:pt x="1" y="1929"/>
                    </a:lnTo>
                    <a:lnTo>
                      <a:pt x="4013" y="1929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0" name="Google Shape;2420;p43"/>
              <p:cNvSpPr/>
              <p:nvPr/>
            </p:nvSpPr>
            <p:spPr>
              <a:xfrm>
                <a:off x="3272125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0" y="0"/>
                    </a:moveTo>
                    <a:lnTo>
                      <a:pt x="0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1" name="Google Shape;2421;p43"/>
              <p:cNvSpPr/>
              <p:nvPr/>
            </p:nvSpPr>
            <p:spPr>
              <a:xfrm>
                <a:off x="3344450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2" name="Google Shape;2422;p43"/>
              <p:cNvSpPr/>
              <p:nvPr/>
            </p:nvSpPr>
            <p:spPr>
              <a:xfrm>
                <a:off x="3344450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3" name="Google Shape;2423;p43"/>
              <p:cNvSpPr/>
              <p:nvPr/>
            </p:nvSpPr>
            <p:spPr>
              <a:xfrm>
                <a:off x="3417075" y="1200875"/>
                <a:ext cx="229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18" y="1465"/>
                    </a:lnTo>
                    <a:lnTo>
                      <a:pt x="9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4" name="Google Shape;2424;p43"/>
              <p:cNvSpPr/>
              <p:nvPr/>
            </p:nvSpPr>
            <p:spPr>
              <a:xfrm>
                <a:off x="3262000" y="1123775"/>
                <a:ext cx="1881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7526" h="823" extrusionOk="0">
                    <a:moveTo>
                      <a:pt x="1" y="1"/>
                    </a:moveTo>
                    <a:lnTo>
                      <a:pt x="1" y="822"/>
                    </a:lnTo>
                    <a:lnTo>
                      <a:pt x="7525" y="822"/>
                    </a:lnTo>
                    <a:lnTo>
                      <a:pt x="75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5" name="Google Shape;2425;p43"/>
              <p:cNvSpPr/>
              <p:nvPr/>
            </p:nvSpPr>
            <p:spPr>
              <a:xfrm>
                <a:off x="3307250" y="1081800"/>
                <a:ext cx="97350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1680" extrusionOk="0">
                    <a:moveTo>
                      <a:pt x="0" y="1"/>
                    </a:moveTo>
                    <a:lnTo>
                      <a:pt x="0" y="1680"/>
                    </a:lnTo>
                    <a:lnTo>
                      <a:pt x="3894" y="1680"/>
                    </a:lnTo>
                    <a:lnTo>
                      <a:pt x="38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26" name="Google Shape;2426;p43"/>
          <p:cNvGrpSpPr/>
          <p:nvPr/>
        </p:nvGrpSpPr>
        <p:grpSpPr>
          <a:xfrm rot="914391">
            <a:off x="7949111" y="379269"/>
            <a:ext cx="836213" cy="1254211"/>
            <a:chOff x="6630575" y="1482600"/>
            <a:chExt cx="292025" cy="438475"/>
          </a:xfrm>
        </p:grpSpPr>
        <p:sp>
          <p:nvSpPr>
            <p:cNvPr id="2427" name="Google Shape;2427;p43"/>
            <p:cNvSpPr/>
            <p:nvPr/>
          </p:nvSpPr>
          <p:spPr>
            <a:xfrm>
              <a:off x="6630575" y="1482750"/>
              <a:ext cx="292025" cy="438175"/>
            </a:xfrm>
            <a:custGeom>
              <a:avLst/>
              <a:gdLst/>
              <a:ahLst/>
              <a:cxnLst/>
              <a:rect l="l" t="t" r="r" b="b"/>
              <a:pathLst>
                <a:path w="11681" h="17527" extrusionOk="0">
                  <a:moveTo>
                    <a:pt x="5847" y="0"/>
                  </a:moveTo>
                  <a:cubicBezTo>
                    <a:pt x="2620" y="0"/>
                    <a:pt x="1" y="2608"/>
                    <a:pt x="1" y="5835"/>
                  </a:cubicBezTo>
                  <a:lnTo>
                    <a:pt x="1" y="9633"/>
                  </a:lnTo>
                  <a:lnTo>
                    <a:pt x="1" y="14586"/>
                  </a:lnTo>
                  <a:lnTo>
                    <a:pt x="1" y="14990"/>
                  </a:lnTo>
                  <a:lnTo>
                    <a:pt x="1" y="15395"/>
                  </a:lnTo>
                  <a:lnTo>
                    <a:pt x="1" y="16538"/>
                  </a:lnTo>
                  <a:lnTo>
                    <a:pt x="1" y="16788"/>
                  </a:lnTo>
                  <a:cubicBezTo>
                    <a:pt x="1" y="16836"/>
                    <a:pt x="13" y="16872"/>
                    <a:pt x="13" y="16919"/>
                  </a:cubicBezTo>
                  <a:lnTo>
                    <a:pt x="24" y="16955"/>
                  </a:lnTo>
                  <a:cubicBezTo>
                    <a:pt x="36" y="16991"/>
                    <a:pt x="36" y="17026"/>
                    <a:pt x="48" y="17050"/>
                  </a:cubicBezTo>
                  <a:cubicBezTo>
                    <a:pt x="60" y="17062"/>
                    <a:pt x="60" y="17074"/>
                    <a:pt x="72" y="17086"/>
                  </a:cubicBezTo>
                  <a:cubicBezTo>
                    <a:pt x="84" y="17122"/>
                    <a:pt x="96" y="17145"/>
                    <a:pt x="120" y="17181"/>
                  </a:cubicBezTo>
                  <a:cubicBezTo>
                    <a:pt x="120" y="17193"/>
                    <a:pt x="132" y="17193"/>
                    <a:pt x="132" y="17205"/>
                  </a:cubicBezTo>
                  <a:cubicBezTo>
                    <a:pt x="155" y="17241"/>
                    <a:pt x="179" y="17265"/>
                    <a:pt x="215" y="17300"/>
                  </a:cubicBezTo>
                  <a:cubicBezTo>
                    <a:pt x="227" y="17312"/>
                    <a:pt x="239" y="17324"/>
                    <a:pt x="239" y="17324"/>
                  </a:cubicBezTo>
                  <a:cubicBezTo>
                    <a:pt x="263" y="17348"/>
                    <a:pt x="286" y="17372"/>
                    <a:pt x="310" y="17384"/>
                  </a:cubicBezTo>
                  <a:cubicBezTo>
                    <a:pt x="322" y="17395"/>
                    <a:pt x="334" y="17407"/>
                    <a:pt x="346" y="17407"/>
                  </a:cubicBezTo>
                  <a:cubicBezTo>
                    <a:pt x="370" y="17431"/>
                    <a:pt x="394" y="17443"/>
                    <a:pt x="429" y="17455"/>
                  </a:cubicBezTo>
                  <a:cubicBezTo>
                    <a:pt x="441" y="17455"/>
                    <a:pt x="453" y="17467"/>
                    <a:pt x="465" y="17467"/>
                  </a:cubicBezTo>
                  <a:cubicBezTo>
                    <a:pt x="465" y="17479"/>
                    <a:pt x="477" y="17479"/>
                    <a:pt x="477" y="17479"/>
                  </a:cubicBezTo>
                  <a:cubicBezTo>
                    <a:pt x="560" y="17503"/>
                    <a:pt x="655" y="17526"/>
                    <a:pt x="751" y="17526"/>
                  </a:cubicBezTo>
                  <a:lnTo>
                    <a:pt x="10931" y="17526"/>
                  </a:lnTo>
                  <a:cubicBezTo>
                    <a:pt x="11347" y="17526"/>
                    <a:pt x="11681" y="17193"/>
                    <a:pt x="11681" y="16788"/>
                  </a:cubicBezTo>
                  <a:lnTo>
                    <a:pt x="11681" y="16133"/>
                  </a:lnTo>
                  <a:lnTo>
                    <a:pt x="11681" y="15383"/>
                  </a:lnTo>
                  <a:lnTo>
                    <a:pt x="11681" y="14979"/>
                  </a:lnTo>
                  <a:lnTo>
                    <a:pt x="11681" y="14574"/>
                  </a:lnTo>
                  <a:lnTo>
                    <a:pt x="11681" y="9633"/>
                  </a:lnTo>
                  <a:lnTo>
                    <a:pt x="11681" y="5835"/>
                  </a:lnTo>
                  <a:cubicBezTo>
                    <a:pt x="11681" y="2608"/>
                    <a:pt x="9061" y="0"/>
                    <a:pt x="58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28" name="Google Shape;2428;p43"/>
            <p:cNvGrpSpPr/>
            <p:nvPr/>
          </p:nvGrpSpPr>
          <p:grpSpPr>
            <a:xfrm>
              <a:off x="6630575" y="1482600"/>
              <a:ext cx="292025" cy="438475"/>
              <a:chOff x="6630575" y="-207050"/>
              <a:chExt cx="292025" cy="438475"/>
            </a:xfrm>
          </p:grpSpPr>
          <p:sp>
            <p:nvSpPr>
              <p:cNvPr id="2429" name="Google Shape;2429;p43"/>
              <p:cNvSpPr/>
              <p:nvPr/>
            </p:nvSpPr>
            <p:spPr>
              <a:xfrm>
                <a:off x="6630575" y="-207050"/>
                <a:ext cx="292025" cy="438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539" extrusionOk="0">
                    <a:moveTo>
                      <a:pt x="5847" y="1"/>
                    </a:moveTo>
                    <a:cubicBezTo>
                      <a:pt x="2620" y="1"/>
                      <a:pt x="1" y="2620"/>
                      <a:pt x="1" y="5847"/>
                    </a:cubicBezTo>
                    <a:lnTo>
                      <a:pt x="1" y="9645"/>
                    </a:lnTo>
                    <a:lnTo>
                      <a:pt x="1" y="16789"/>
                    </a:lnTo>
                    <a:cubicBezTo>
                      <a:pt x="1" y="17205"/>
                      <a:pt x="334" y="17539"/>
                      <a:pt x="751" y="17539"/>
                    </a:cubicBezTo>
                    <a:lnTo>
                      <a:pt x="10931" y="17539"/>
                    </a:lnTo>
                    <a:cubicBezTo>
                      <a:pt x="11347" y="17539"/>
                      <a:pt x="11681" y="17205"/>
                      <a:pt x="11681" y="16789"/>
                    </a:cubicBezTo>
                    <a:lnTo>
                      <a:pt x="11681" y="9645"/>
                    </a:lnTo>
                    <a:lnTo>
                      <a:pt x="11681" y="5847"/>
                    </a:lnTo>
                    <a:cubicBezTo>
                      <a:pt x="11681" y="2620"/>
                      <a:pt x="9061" y="1"/>
                      <a:pt x="58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0" name="Google Shape;2430;p43"/>
              <p:cNvSpPr/>
              <p:nvPr/>
            </p:nvSpPr>
            <p:spPr>
              <a:xfrm>
                <a:off x="6630575" y="167700"/>
                <a:ext cx="2920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2549" extrusionOk="0">
                    <a:moveTo>
                      <a:pt x="1" y="1"/>
                    </a:moveTo>
                    <a:lnTo>
                      <a:pt x="1" y="1799"/>
                    </a:lnTo>
                    <a:cubicBezTo>
                      <a:pt x="1" y="2215"/>
                      <a:pt x="334" y="2549"/>
                      <a:pt x="751" y="2549"/>
                    </a:cubicBezTo>
                    <a:lnTo>
                      <a:pt x="10931" y="2549"/>
                    </a:lnTo>
                    <a:cubicBezTo>
                      <a:pt x="11347" y="2549"/>
                      <a:pt x="11681" y="2215"/>
                      <a:pt x="11681" y="1799"/>
                    </a:cubicBezTo>
                    <a:lnTo>
                      <a:pt x="1168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1" name="Google Shape;2431;p43"/>
              <p:cNvSpPr/>
              <p:nvPr/>
            </p:nvSpPr>
            <p:spPr>
              <a:xfrm>
                <a:off x="6669275" y="45675"/>
                <a:ext cx="214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2692" extrusionOk="0">
                    <a:moveTo>
                      <a:pt x="1346" y="0"/>
                    </a:moveTo>
                    <a:cubicBezTo>
                      <a:pt x="608" y="0"/>
                      <a:pt x="0" y="608"/>
                      <a:pt x="0" y="1346"/>
                    </a:cubicBezTo>
                    <a:cubicBezTo>
                      <a:pt x="0" y="2084"/>
                      <a:pt x="608" y="2691"/>
                      <a:pt x="1346" y="2691"/>
                    </a:cubicBezTo>
                    <a:lnTo>
                      <a:pt x="7228" y="2691"/>
                    </a:lnTo>
                    <a:cubicBezTo>
                      <a:pt x="7978" y="2691"/>
                      <a:pt x="8573" y="2084"/>
                      <a:pt x="8573" y="1346"/>
                    </a:cubicBezTo>
                    <a:cubicBezTo>
                      <a:pt x="8573" y="608"/>
                      <a:pt x="7978" y="0"/>
                      <a:pt x="72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2" name="Google Shape;2432;p43"/>
              <p:cNvSpPr/>
              <p:nvPr/>
            </p:nvSpPr>
            <p:spPr>
              <a:xfrm>
                <a:off x="6663025" y="39425"/>
                <a:ext cx="227125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3192" extrusionOk="0">
                    <a:moveTo>
                      <a:pt x="7489" y="500"/>
                    </a:moveTo>
                    <a:cubicBezTo>
                      <a:pt x="8085" y="500"/>
                      <a:pt x="8573" y="989"/>
                      <a:pt x="8573" y="1596"/>
                    </a:cubicBezTo>
                    <a:cubicBezTo>
                      <a:pt x="8573" y="2203"/>
                      <a:pt x="8085" y="2691"/>
                      <a:pt x="7489" y="2691"/>
                    </a:cubicBezTo>
                    <a:lnTo>
                      <a:pt x="1608" y="2691"/>
                    </a:lnTo>
                    <a:cubicBezTo>
                      <a:pt x="1001" y="2691"/>
                      <a:pt x="512" y="2203"/>
                      <a:pt x="512" y="1596"/>
                    </a:cubicBezTo>
                    <a:cubicBezTo>
                      <a:pt x="512" y="989"/>
                      <a:pt x="1001" y="500"/>
                      <a:pt x="1608" y="500"/>
                    </a:cubicBezTo>
                    <a:close/>
                    <a:moveTo>
                      <a:pt x="1608" y="0"/>
                    </a:moveTo>
                    <a:cubicBezTo>
                      <a:pt x="715" y="0"/>
                      <a:pt x="0" y="715"/>
                      <a:pt x="0" y="1596"/>
                    </a:cubicBezTo>
                    <a:cubicBezTo>
                      <a:pt x="0" y="2477"/>
                      <a:pt x="715" y="3191"/>
                      <a:pt x="1608" y="3191"/>
                    </a:cubicBezTo>
                    <a:lnTo>
                      <a:pt x="7489" y="3191"/>
                    </a:lnTo>
                    <a:cubicBezTo>
                      <a:pt x="8371" y="3191"/>
                      <a:pt x="9085" y="2477"/>
                      <a:pt x="9085" y="1596"/>
                    </a:cubicBezTo>
                    <a:cubicBezTo>
                      <a:pt x="9085" y="715"/>
                      <a:pt x="8371" y="0"/>
                      <a:pt x="7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3" name="Google Shape;2433;p43"/>
              <p:cNvSpPr/>
              <p:nvPr/>
            </p:nvSpPr>
            <p:spPr>
              <a:xfrm>
                <a:off x="67002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4" name="Google Shape;2434;p43"/>
              <p:cNvSpPr/>
              <p:nvPr/>
            </p:nvSpPr>
            <p:spPr>
              <a:xfrm>
                <a:off x="673535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5" name="Google Shape;2435;p43"/>
              <p:cNvSpPr/>
              <p:nvPr/>
            </p:nvSpPr>
            <p:spPr>
              <a:xfrm>
                <a:off x="6770175" y="44775"/>
                <a:ext cx="128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13" y="2727"/>
                    </a:lnTo>
                    <a:lnTo>
                      <a:pt x="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6" name="Google Shape;2436;p43"/>
              <p:cNvSpPr/>
              <p:nvPr/>
            </p:nvSpPr>
            <p:spPr>
              <a:xfrm>
                <a:off x="680530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7" name="Google Shape;2437;p43"/>
              <p:cNvSpPr/>
              <p:nvPr/>
            </p:nvSpPr>
            <p:spPr>
              <a:xfrm>
                <a:off x="68404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8" name="Google Shape;2438;p43"/>
              <p:cNvSpPr/>
              <p:nvPr/>
            </p:nvSpPr>
            <p:spPr>
              <a:xfrm>
                <a:off x="6630575" y="157600"/>
                <a:ext cx="29202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810" extrusionOk="0">
                    <a:moveTo>
                      <a:pt x="1" y="0"/>
                    </a:moveTo>
                    <a:lnTo>
                      <a:pt x="1" y="810"/>
                    </a:lnTo>
                    <a:lnTo>
                      <a:pt x="11681" y="810"/>
                    </a:lnTo>
                    <a:lnTo>
                      <a:pt x="11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9" name="Google Shape;2439;p43"/>
              <p:cNvSpPr/>
              <p:nvPr/>
            </p:nvSpPr>
            <p:spPr>
              <a:xfrm>
                <a:off x="6707675" y="-125775"/>
                <a:ext cx="1378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5513" h="5513" extrusionOk="0">
                    <a:moveTo>
                      <a:pt x="2751" y="0"/>
                    </a:moveTo>
                    <a:cubicBezTo>
                      <a:pt x="1227" y="0"/>
                      <a:pt x="0" y="1239"/>
                      <a:pt x="0" y="2763"/>
                    </a:cubicBezTo>
                    <a:cubicBezTo>
                      <a:pt x="0" y="4287"/>
                      <a:pt x="1227" y="5513"/>
                      <a:pt x="2751" y="5513"/>
                    </a:cubicBezTo>
                    <a:cubicBezTo>
                      <a:pt x="4287" y="5513"/>
                      <a:pt x="5513" y="4287"/>
                      <a:pt x="5513" y="2763"/>
                    </a:cubicBezTo>
                    <a:cubicBezTo>
                      <a:pt x="5513" y="1239"/>
                      <a:pt x="4287" y="0"/>
                      <a:pt x="27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0" name="Google Shape;2440;p43"/>
              <p:cNvSpPr/>
              <p:nvPr/>
            </p:nvSpPr>
            <p:spPr>
              <a:xfrm>
                <a:off x="6723450" y="-11000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20" y="0"/>
                    </a:moveTo>
                    <a:cubicBezTo>
                      <a:pt x="953" y="0"/>
                      <a:pt x="0" y="953"/>
                      <a:pt x="0" y="2132"/>
                    </a:cubicBezTo>
                    <a:cubicBezTo>
                      <a:pt x="0" y="3298"/>
                      <a:pt x="953" y="4251"/>
                      <a:pt x="2120" y="4251"/>
                    </a:cubicBezTo>
                    <a:cubicBezTo>
                      <a:pt x="3298" y="4251"/>
                      <a:pt x="4251" y="3298"/>
                      <a:pt x="4251" y="2132"/>
                    </a:cubicBezTo>
                    <a:cubicBezTo>
                      <a:pt x="4251" y="953"/>
                      <a:pt x="3298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1" name="Google Shape;2441;p43"/>
              <p:cNvSpPr/>
              <p:nvPr/>
            </p:nvSpPr>
            <p:spPr>
              <a:xfrm>
                <a:off x="6723450" y="-71900"/>
                <a:ext cx="1062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2727" extrusionOk="0">
                    <a:moveTo>
                      <a:pt x="96" y="0"/>
                    </a:moveTo>
                    <a:cubicBezTo>
                      <a:pt x="36" y="191"/>
                      <a:pt x="0" y="393"/>
                      <a:pt x="0" y="608"/>
                    </a:cubicBezTo>
                    <a:cubicBezTo>
                      <a:pt x="0" y="1774"/>
                      <a:pt x="953" y="2727"/>
                      <a:pt x="2132" y="2727"/>
                    </a:cubicBezTo>
                    <a:cubicBezTo>
                      <a:pt x="3298" y="2727"/>
                      <a:pt x="4251" y="1774"/>
                      <a:pt x="4251" y="608"/>
                    </a:cubicBezTo>
                    <a:cubicBezTo>
                      <a:pt x="4251" y="393"/>
                      <a:pt x="4227" y="191"/>
                      <a:pt x="4168" y="0"/>
                    </a:cubicBezTo>
                    <a:cubicBezTo>
                      <a:pt x="3906" y="881"/>
                      <a:pt x="3084" y="1524"/>
                      <a:pt x="2132" y="1524"/>
                    </a:cubicBezTo>
                    <a:cubicBezTo>
                      <a:pt x="1167" y="1524"/>
                      <a:pt x="346" y="881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2" name="Google Shape;2442;p43"/>
              <p:cNvSpPr/>
              <p:nvPr/>
            </p:nvSpPr>
            <p:spPr>
              <a:xfrm>
                <a:off x="6630575" y="167700"/>
                <a:ext cx="67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490" extrusionOk="0">
                    <a:moveTo>
                      <a:pt x="1394" y="1"/>
                    </a:moveTo>
                    <a:lnTo>
                      <a:pt x="1" y="1561"/>
                    </a:lnTo>
                    <a:lnTo>
                      <a:pt x="1" y="1799"/>
                    </a:lnTo>
                    <a:cubicBezTo>
                      <a:pt x="1" y="2108"/>
                      <a:pt x="203" y="2382"/>
                      <a:pt x="477" y="2489"/>
                    </a:cubicBezTo>
                    <a:lnTo>
                      <a:pt x="27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3" name="Google Shape;2443;p43"/>
              <p:cNvSpPr/>
              <p:nvPr/>
            </p:nvSpPr>
            <p:spPr>
              <a:xfrm>
                <a:off x="6658550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5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35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4" name="Google Shape;2444;p43"/>
              <p:cNvSpPr/>
              <p:nvPr/>
            </p:nvSpPr>
            <p:spPr>
              <a:xfrm>
                <a:off x="6708575" y="167700"/>
                <a:ext cx="896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4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5" name="Google Shape;2445;p43"/>
              <p:cNvSpPr/>
              <p:nvPr/>
            </p:nvSpPr>
            <p:spPr>
              <a:xfrm>
                <a:off x="6858275" y="167700"/>
                <a:ext cx="643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2573" y="1144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6" name="Google Shape;2446;p43"/>
              <p:cNvSpPr/>
              <p:nvPr/>
            </p:nvSpPr>
            <p:spPr>
              <a:xfrm>
                <a:off x="6758575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7" name="Google Shape;2447;p43"/>
              <p:cNvSpPr/>
              <p:nvPr/>
            </p:nvSpPr>
            <p:spPr>
              <a:xfrm>
                <a:off x="6808275" y="167700"/>
                <a:ext cx="899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22" y="2537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448" name="Google Shape;2448;p43"/>
          <p:cNvGrpSpPr/>
          <p:nvPr/>
        </p:nvGrpSpPr>
        <p:grpSpPr>
          <a:xfrm>
            <a:off x="1495179" y="2021000"/>
            <a:ext cx="234762" cy="218290"/>
            <a:chOff x="8652775" y="883650"/>
            <a:chExt cx="38125" cy="35450"/>
          </a:xfrm>
        </p:grpSpPr>
        <p:sp>
          <p:nvSpPr>
            <p:cNvPr id="2449" name="Google Shape;2449;p4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4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43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4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53" name="Google Shape;2453;p43"/>
          <p:cNvGrpSpPr/>
          <p:nvPr/>
        </p:nvGrpSpPr>
        <p:grpSpPr>
          <a:xfrm>
            <a:off x="7410016" y="2370538"/>
            <a:ext cx="234762" cy="218290"/>
            <a:chOff x="8652775" y="883650"/>
            <a:chExt cx="38125" cy="35450"/>
          </a:xfrm>
        </p:grpSpPr>
        <p:sp>
          <p:nvSpPr>
            <p:cNvPr id="2454" name="Google Shape;2454;p4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p4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p4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57" name="Google Shape;2457;p43"/>
          <p:cNvGrpSpPr/>
          <p:nvPr/>
        </p:nvGrpSpPr>
        <p:grpSpPr>
          <a:xfrm rot="-807566">
            <a:off x="-107205" y="2647553"/>
            <a:ext cx="1827102" cy="2315105"/>
            <a:chOff x="4700075" y="3262363"/>
            <a:chExt cx="560525" cy="710237"/>
          </a:xfrm>
        </p:grpSpPr>
        <p:sp>
          <p:nvSpPr>
            <p:cNvPr id="2458" name="Google Shape;2458;p43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459" name="Google Shape;2459;p43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2460" name="Google Shape;2460;p43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1" name="Google Shape;2461;p43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2" name="Google Shape;2462;p43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3" name="Google Shape;2463;p43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4" name="Google Shape;2464;p43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5" name="Google Shape;2465;p43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6" name="Google Shape;2466;p43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7" name="Google Shape;2467;p43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8" name="Google Shape;2468;p43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9" name="Google Shape;2469;p43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0" name="Google Shape;2470;p43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1" name="Google Shape;2471;p43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2" name="Google Shape;2472;p43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3" name="Google Shape;2473;p43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4" name="Google Shape;2474;p43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5" name="Google Shape;2475;p43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6" name="Google Shape;2476;p43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7" name="Google Shape;2477;p43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8" name="Google Shape;2478;p43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9" name="Google Shape;2479;p43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0" name="Google Shape;2480;p43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1" name="Google Shape;2481;p43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2" name="Google Shape;2482;p43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3" name="Google Shape;2483;p43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4" name="Google Shape;2484;p43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5" name="Google Shape;2485;p43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6" name="Google Shape;2486;p43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7" name="Google Shape;2487;p43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8" name="Google Shape;2488;p43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9" name="Google Shape;2489;p43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0" name="Google Shape;2490;p43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1" name="Google Shape;2491;p43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2" name="Google Shape;2492;p43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3" name="Google Shape;2493;p43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4" name="Google Shape;2494;p43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5" name="Google Shape;2495;p43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6" name="Google Shape;2496;p43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7" name="Google Shape;2497;p43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8" name="Google Shape;2498;p43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99" name="Google Shape;2499;p43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0" name="Google Shape;2500;p43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1" name="Google Shape;2501;p43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2" name="Google Shape;2502;p43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3" name="Google Shape;2503;p43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4" name="Google Shape;2504;p43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5" name="Google Shape;2505;p43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6" name="Google Shape;2506;p43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7" name="Google Shape;2507;p43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8" name="Google Shape;2508;p43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09" name="Google Shape;2509;p43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0" name="Google Shape;2510;p43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1" name="Google Shape;2511;p43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2" name="Google Shape;2512;p43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3" name="Google Shape;2513;p43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4" name="Google Shape;2514;p43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5" name="Google Shape;2515;p43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6" name="Google Shape;2516;p43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7" name="Google Shape;2517;p43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8" name="Google Shape;2518;p43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9" name="Google Shape;2519;p43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0" name="Google Shape;2520;p43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521" name="Google Shape;2521;p43"/>
          <p:cNvGrpSpPr/>
          <p:nvPr/>
        </p:nvGrpSpPr>
        <p:grpSpPr>
          <a:xfrm>
            <a:off x="6692516" y="505713"/>
            <a:ext cx="234762" cy="218290"/>
            <a:chOff x="8652775" y="883650"/>
            <a:chExt cx="38125" cy="35450"/>
          </a:xfrm>
        </p:grpSpPr>
        <p:sp>
          <p:nvSpPr>
            <p:cNvPr id="2522" name="Google Shape;2522;p4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4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43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4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2480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" name="Google Shape;2671;p45"/>
          <p:cNvSpPr/>
          <p:nvPr/>
        </p:nvSpPr>
        <p:spPr>
          <a:xfrm>
            <a:off x="4625076" y="1482996"/>
            <a:ext cx="3805800" cy="1368300"/>
          </a:xfrm>
          <a:prstGeom prst="roundRect">
            <a:avLst>
              <a:gd name="adj" fmla="val 529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2" name="Google Shape;2672;p45"/>
          <p:cNvSpPr/>
          <p:nvPr/>
        </p:nvSpPr>
        <p:spPr>
          <a:xfrm>
            <a:off x="713150" y="2955758"/>
            <a:ext cx="3805800" cy="1368300"/>
          </a:xfrm>
          <a:prstGeom prst="roundRect">
            <a:avLst>
              <a:gd name="adj" fmla="val 529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3" name="Google Shape;2673;p45"/>
          <p:cNvSpPr/>
          <p:nvPr/>
        </p:nvSpPr>
        <p:spPr>
          <a:xfrm>
            <a:off x="4641334" y="2955758"/>
            <a:ext cx="3805800" cy="1368300"/>
          </a:xfrm>
          <a:prstGeom prst="roundRect">
            <a:avLst>
              <a:gd name="adj" fmla="val 529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4" name="Google Shape;2674;p45"/>
          <p:cNvSpPr/>
          <p:nvPr/>
        </p:nvSpPr>
        <p:spPr>
          <a:xfrm>
            <a:off x="713150" y="1482996"/>
            <a:ext cx="3805800" cy="1368300"/>
          </a:xfrm>
          <a:prstGeom prst="roundRect">
            <a:avLst>
              <a:gd name="adj" fmla="val 529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75" name="Google Shape;2675;p45"/>
          <p:cNvGrpSpPr/>
          <p:nvPr/>
        </p:nvGrpSpPr>
        <p:grpSpPr>
          <a:xfrm>
            <a:off x="4199844" y="4611155"/>
            <a:ext cx="744312" cy="221985"/>
            <a:chOff x="8652775" y="883650"/>
            <a:chExt cx="120875" cy="36050"/>
          </a:xfrm>
        </p:grpSpPr>
        <p:sp>
          <p:nvSpPr>
            <p:cNvPr id="2676" name="Google Shape;2676;p4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4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45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4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45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45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82" name="Google Shape;2682;p4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dirty="0">
                <a:solidFill>
                  <a:schemeClr val="accent3">
                    <a:lumMod val="75000"/>
                  </a:schemeClr>
                </a:solidFill>
                <a:sym typeface="Bebas Neue"/>
              </a:rPr>
              <a:t>Идеи за бъдещо развитие</a:t>
            </a:r>
            <a:endParaRPr dirty="0">
              <a:solidFill>
                <a:schemeClr val="accent3">
                  <a:lumMod val="75000"/>
                </a:schemeClr>
              </a:solidFill>
              <a:sym typeface="Bebas Neue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 dirty="0"/>
          </a:p>
        </p:txBody>
      </p:sp>
      <p:sp>
        <p:nvSpPr>
          <p:cNvPr id="2683" name="Google Shape;2683;p45"/>
          <p:cNvSpPr txBox="1">
            <a:spLocks noGrp="1"/>
          </p:cNvSpPr>
          <p:nvPr>
            <p:ph type="subTitle" idx="1"/>
          </p:nvPr>
        </p:nvSpPr>
        <p:spPr>
          <a:xfrm>
            <a:off x="2138762" y="1612862"/>
            <a:ext cx="21513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EEEEE"/>
                </a:solidFill>
                <a:latin typeface="Barlow Medium"/>
                <a:ea typeface="Barlow Medium"/>
                <a:cs typeface="Barlow Medium"/>
                <a:sym typeface="Barlow Medium"/>
              </a:rPr>
              <a:t>Добавяне на батерия, в която може да се съхранява събраната слънчева енергия.</a:t>
            </a:r>
            <a:endParaRPr dirty="0"/>
          </a:p>
        </p:txBody>
      </p:sp>
      <p:sp>
        <p:nvSpPr>
          <p:cNvPr id="2684" name="Google Shape;2684;p45"/>
          <p:cNvSpPr txBox="1">
            <a:spLocks noGrp="1"/>
          </p:cNvSpPr>
          <p:nvPr>
            <p:ph type="subTitle" idx="4"/>
          </p:nvPr>
        </p:nvSpPr>
        <p:spPr>
          <a:xfrm>
            <a:off x="6105425" y="1575335"/>
            <a:ext cx="2148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EEEEE"/>
                </a:solidFill>
                <a:latin typeface="Barlow Medium"/>
                <a:ea typeface="Barlow Medium"/>
                <a:cs typeface="Barlow Medium"/>
                <a:sym typeface="Barlow Medium"/>
              </a:rPr>
              <a:t>Внедряване на модул за часовник в реално време за точно проследяване на времето.</a:t>
            </a:r>
            <a:endParaRPr dirty="0"/>
          </a:p>
        </p:txBody>
      </p:sp>
      <p:sp>
        <p:nvSpPr>
          <p:cNvPr id="2685" name="Google Shape;2685;p45"/>
          <p:cNvSpPr txBox="1">
            <a:spLocks noGrp="1"/>
          </p:cNvSpPr>
          <p:nvPr>
            <p:ph type="subTitle" idx="6"/>
          </p:nvPr>
        </p:nvSpPr>
        <p:spPr>
          <a:xfrm>
            <a:off x="2164108" y="3003304"/>
            <a:ext cx="21513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EEEEE"/>
                </a:solidFill>
                <a:latin typeface="Barlow Medium"/>
                <a:ea typeface="Barlow Medium"/>
                <a:cs typeface="Barlow Medium"/>
                <a:sym typeface="Barlow Medium"/>
              </a:rPr>
              <a:t>Включва безжична комуникация за дистанционно наблюдение и управление.</a:t>
            </a:r>
            <a:endParaRPr dirty="0"/>
          </a:p>
        </p:txBody>
      </p:sp>
      <p:sp>
        <p:nvSpPr>
          <p:cNvPr id="2686" name="Google Shape;2686;p45"/>
          <p:cNvSpPr txBox="1">
            <a:spLocks noGrp="1"/>
          </p:cNvSpPr>
          <p:nvPr>
            <p:ph type="subTitle" idx="8"/>
          </p:nvPr>
        </p:nvSpPr>
        <p:spPr>
          <a:xfrm>
            <a:off x="6105425" y="3037587"/>
            <a:ext cx="2148900" cy="10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dirty="0">
                <a:solidFill>
                  <a:srgbClr val="EEEEEE"/>
                </a:solidFill>
                <a:latin typeface="Barlow Medium"/>
              </a:rPr>
              <a:t>Добавяне</a:t>
            </a:r>
            <a:r>
              <a:rPr lang="bg-BG" dirty="0">
                <a:solidFill>
                  <a:srgbClr val="EEEEEE"/>
                </a:solidFill>
                <a:latin typeface="Barlow Medium"/>
              </a:rPr>
              <a:t> на функционалност за изключване през нощта при липса на слънчева светлина.</a:t>
            </a:r>
            <a:endParaRPr sz="1200" dirty="0"/>
          </a:p>
        </p:txBody>
      </p:sp>
      <p:grpSp>
        <p:nvGrpSpPr>
          <p:cNvPr id="2687" name="Google Shape;2687;p45"/>
          <p:cNvGrpSpPr/>
          <p:nvPr/>
        </p:nvGrpSpPr>
        <p:grpSpPr>
          <a:xfrm>
            <a:off x="1157951" y="1731930"/>
            <a:ext cx="744315" cy="870548"/>
            <a:chOff x="1550475" y="1522188"/>
            <a:chExt cx="307200" cy="359300"/>
          </a:xfrm>
        </p:grpSpPr>
        <p:sp>
          <p:nvSpPr>
            <p:cNvPr id="2688" name="Google Shape;2688;p45"/>
            <p:cNvSpPr/>
            <p:nvPr/>
          </p:nvSpPr>
          <p:spPr>
            <a:xfrm>
              <a:off x="1550475" y="1522350"/>
              <a:ext cx="307200" cy="358975"/>
            </a:xfrm>
            <a:custGeom>
              <a:avLst/>
              <a:gdLst/>
              <a:ahLst/>
              <a:cxnLst/>
              <a:rect l="l" t="t" r="r" b="b"/>
              <a:pathLst>
                <a:path w="12288" h="14359" extrusionOk="0">
                  <a:moveTo>
                    <a:pt x="5561" y="0"/>
                  </a:moveTo>
                  <a:cubicBezTo>
                    <a:pt x="4775" y="0"/>
                    <a:pt x="4144" y="631"/>
                    <a:pt x="4144" y="1405"/>
                  </a:cubicBezTo>
                  <a:lnTo>
                    <a:pt x="4144" y="1417"/>
                  </a:lnTo>
                  <a:cubicBezTo>
                    <a:pt x="2108" y="2215"/>
                    <a:pt x="667" y="4191"/>
                    <a:pt x="667" y="6501"/>
                  </a:cubicBezTo>
                  <a:lnTo>
                    <a:pt x="667" y="9870"/>
                  </a:lnTo>
                  <a:cubicBezTo>
                    <a:pt x="275" y="10025"/>
                    <a:pt x="1" y="10406"/>
                    <a:pt x="1" y="10847"/>
                  </a:cubicBezTo>
                  <a:lnTo>
                    <a:pt x="1" y="12692"/>
                  </a:lnTo>
                  <a:cubicBezTo>
                    <a:pt x="1" y="12942"/>
                    <a:pt x="84" y="13168"/>
                    <a:pt x="239" y="13359"/>
                  </a:cubicBezTo>
                  <a:lnTo>
                    <a:pt x="239" y="14359"/>
                  </a:lnTo>
                  <a:lnTo>
                    <a:pt x="12109" y="14359"/>
                  </a:lnTo>
                  <a:lnTo>
                    <a:pt x="12109" y="13335"/>
                  </a:lnTo>
                  <a:lnTo>
                    <a:pt x="12062" y="13335"/>
                  </a:lnTo>
                  <a:cubicBezTo>
                    <a:pt x="12205" y="13156"/>
                    <a:pt x="12288" y="12930"/>
                    <a:pt x="12288" y="12692"/>
                  </a:cubicBezTo>
                  <a:lnTo>
                    <a:pt x="12288" y="10847"/>
                  </a:lnTo>
                  <a:cubicBezTo>
                    <a:pt x="12288" y="10394"/>
                    <a:pt x="12014" y="10025"/>
                    <a:pt x="11621" y="9870"/>
                  </a:cubicBezTo>
                  <a:lnTo>
                    <a:pt x="11621" y="6501"/>
                  </a:lnTo>
                  <a:cubicBezTo>
                    <a:pt x="11621" y="4131"/>
                    <a:pt x="10109" y="2119"/>
                    <a:pt x="8002" y="1357"/>
                  </a:cubicBezTo>
                  <a:cubicBezTo>
                    <a:pt x="7966" y="595"/>
                    <a:pt x="7347" y="0"/>
                    <a:pt x="6585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accent5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689" name="Google Shape;2689;p45"/>
            <p:cNvGrpSpPr/>
            <p:nvPr/>
          </p:nvGrpSpPr>
          <p:grpSpPr>
            <a:xfrm>
              <a:off x="1550475" y="1522188"/>
              <a:ext cx="307200" cy="359300"/>
              <a:chOff x="1550475" y="-167450"/>
              <a:chExt cx="307200" cy="359300"/>
            </a:xfrm>
          </p:grpSpPr>
          <p:sp>
            <p:nvSpPr>
              <p:cNvPr id="2690" name="Google Shape;2690;p45"/>
              <p:cNvSpPr/>
              <p:nvPr/>
            </p:nvSpPr>
            <p:spPr>
              <a:xfrm>
                <a:off x="1654075" y="-167450"/>
                <a:ext cx="964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3858" h="2823" extrusionOk="0">
                    <a:moveTo>
                      <a:pt x="1417" y="0"/>
                    </a:moveTo>
                    <a:cubicBezTo>
                      <a:pt x="631" y="0"/>
                      <a:pt x="0" y="632"/>
                      <a:pt x="0" y="1417"/>
                    </a:cubicBezTo>
                    <a:cubicBezTo>
                      <a:pt x="0" y="2191"/>
                      <a:pt x="631" y="2822"/>
                      <a:pt x="1417" y="2822"/>
                    </a:cubicBezTo>
                    <a:lnTo>
                      <a:pt x="2441" y="2822"/>
                    </a:lnTo>
                    <a:cubicBezTo>
                      <a:pt x="3227" y="2822"/>
                      <a:pt x="3858" y="2191"/>
                      <a:pt x="3858" y="1417"/>
                    </a:cubicBezTo>
                    <a:cubicBezTo>
                      <a:pt x="3858" y="632"/>
                      <a:pt x="3227" y="0"/>
                      <a:pt x="24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1" name="Google Shape;2691;p45"/>
              <p:cNvSpPr/>
              <p:nvPr/>
            </p:nvSpPr>
            <p:spPr>
              <a:xfrm>
                <a:off x="1704675" y="67975"/>
                <a:ext cx="152700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2585" extrusionOk="0">
                    <a:moveTo>
                      <a:pt x="201" y="0"/>
                    </a:moveTo>
                    <a:cubicBezTo>
                      <a:pt x="134" y="0"/>
                      <a:pt x="67" y="1"/>
                      <a:pt x="0" y="1"/>
                    </a:cubicBezTo>
                    <a:lnTo>
                      <a:pt x="393" y="1"/>
                    </a:lnTo>
                    <a:cubicBezTo>
                      <a:pt x="1048" y="25"/>
                      <a:pt x="1084" y="990"/>
                      <a:pt x="500" y="1073"/>
                    </a:cubicBezTo>
                    <a:cubicBezTo>
                      <a:pt x="2298" y="1097"/>
                      <a:pt x="4096" y="1442"/>
                      <a:pt x="5513" y="2585"/>
                    </a:cubicBezTo>
                    <a:lnTo>
                      <a:pt x="6108" y="1680"/>
                    </a:lnTo>
                    <a:cubicBezTo>
                      <a:pt x="4470" y="365"/>
                      <a:pt x="2274" y="0"/>
                      <a:pt x="201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2" name="Google Shape;2692;p45"/>
              <p:cNvSpPr/>
              <p:nvPr/>
            </p:nvSpPr>
            <p:spPr>
              <a:xfrm>
                <a:off x="1692175" y="94475"/>
                <a:ext cx="125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" extrusionOk="0">
                    <a:moveTo>
                      <a:pt x="500" y="1"/>
                    </a:moveTo>
                    <a:cubicBezTo>
                      <a:pt x="333" y="1"/>
                      <a:pt x="167" y="1"/>
                      <a:pt x="0" y="13"/>
                    </a:cubicBezTo>
                    <a:lnTo>
                      <a:pt x="107" y="13"/>
                    </a:lnTo>
                    <a:cubicBezTo>
                      <a:pt x="238" y="13"/>
                      <a:pt x="369" y="13"/>
                      <a:pt x="500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3" name="Google Shape;2693;p45"/>
              <p:cNvSpPr/>
              <p:nvPr/>
            </p:nvSpPr>
            <p:spPr>
              <a:xfrm>
                <a:off x="1704675" y="94550"/>
                <a:ext cx="1252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0" extrusionOk="0">
                    <a:moveTo>
                      <a:pt x="250" y="1"/>
                    </a:moveTo>
                    <a:cubicBezTo>
                      <a:pt x="167" y="1"/>
                      <a:pt x="83" y="4"/>
                      <a:pt x="0" y="10"/>
                    </a:cubicBezTo>
                    <a:lnTo>
                      <a:pt x="500" y="10"/>
                    </a:lnTo>
                    <a:cubicBezTo>
                      <a:pt x="417" y="4"/>
                      <a:pt x="333" y="1"/>
                      <a:pt x="250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4" name="Google Shape;2694;p45"/>
              <p:cNvSpPr/>
              <p:nvPr/>
            </p:nvSpPr>
            <p:spPr>
              <a:xfrm>
                <a:off x="1552275" y="67975"/>
                <a:ext cx="152425" cy="64350"/>
              </a:xfrm>
              <a:custGeom>
                <a:avLst/>
                <a:gdLst/>
                <a:ahLst/>
                <a:cxnLst/>
                <a:rect l="l" t="t" r="r" b="b"/>
                <a:pathLst>
                  <a:path w="6097" h="2574" extrusionOk="0">
                    <a:moveTo>
                      <a:pt x="5902" y="0"/>
                    </a:moveTo>
                    <a:cubicBezTo>
                      <a:pt x="5839" y="0"/>
                      <a:pt x="5775" y="1"/>
                      <a:pt x="5711" y="1"/>
                    </a:cubicBezTo>
                    <a:lnTo>
                      <a:pt x="6096" y="1"/>
                    </a:lnTo>
                    <a:cubicBezTo>
                      <a:pt x="6031" y="1"/>
                      <a:pt x="5967" y="0"/>
                      <a:pt x="5902" y="0"/>
                    </a:cubicBezTo>
                    <a:close/>
                    <a:moveTo>
                      <a:pt x="5703" y="1"/>
                    </a:moveTo>
                    <a:cubicBezTo>
                      <a:pt x="5702" y="1"/>
                      <a:pt x="5701" y="1"/>
                      <a:pt x="5700" y="1"/>
                    </a:cubicBezTo>
                    <a:lnTo>
                      <a:pt x="5700" y="1"/>
                    </a:lnTo>
                    <a:cubicBezTo>
                      <a:pt x="5704" y="1"/>
                      <a:pt x="5707" y="1"/>
                      <a:pt x="5711" y="1"/>
                    </a:cubicBezTo>
                    <a:close/>
                    <a:moveTo>
                      <a:pt x="5700" y="1"/>
                    </a:moveTo>
                    <a:lnTo>
                      <a:pt x="5700" y="1"/>
                    </a:lnTo>
                    <a:cubicBezTo>
                      <a:pt x="3652" y="26"/>
                      <a:pt x="1611" y="428"/>
                      <a:pt x="0" y="1692"/>
                    </a:cubicBezTo>
                    <a:lnTo>
                      <a:pt x="584" y="2573"/>
                    </a:lnTo>
                    <a:cubicBezTo>
                      <a:pt x="1965" y="1430"/>
                      <a:pt x="3810" y="1097"/>
                      <a:pt x="5596" y="1073"/>
                    </a:cubicBezTo>
                    <a:cubicBezTo>
                      <a:pt x="5014" y="978"/>
                      <a:pt x="5048" y="28"/>
                      <a:pt x="5700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5" name="Google Shape;2695;p45"/>
              <p:cNvSpPr/>
              <p:nvPr/>
            </p:nvSpPr>
            <p:spPr>
              <a:xfrm>
                <a:off x="1677575" y="68000"/>
                <a:ext cx="54200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072" extrusionOk="0">
                    <a:moveTo>
                      <a:pt x="691" y="0"/>
                    </a:moveTo>
                    <a:cubicBezTo>
                      <a:pt x="36" y="24"/>
                      <a:pt x="1" y="989"/>
                      <a:pt x="584" y="1072"/>
                    </a:cubicBezTo>
                    <a:cubicBezTo>
                      <a:pt x="667" y="1066"/>
                      <a:pt x="751" y="1063"/>
                      <a:pt x="834" y="1063"/>
                    </a:cubicBezTo>
                    <a:cubicBezTo>
                      <a:pt x="917" y="1063"/>
                      <a:pt x="1001" y="1066"/>
                      <a:pt x="1084" y="1072"/>
                    </a:cubicBezTo>
                    <a:cubicBezTo>
                      <a:pt x="1167" y="1066"/>
                      <a:pt x="1251" y="1063"/>
                      <a:pt x="1334" y="1063"/>
                    </a:cubicBezTo>
                    <a:cubicBezTo>
                      <a:pt x="1417" y="1063"/>
                      <a:pt x="1501" y="1066"/>
                      <a:pt x="1584" y="1072"/>
                    </a:cubicBezTo>
                    <a:cubicBezTo>
                      <a:pt x="2168" y="989"/>
                      <a:pt x="2132" y="24"/>
                      <a:pt x="1477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6" name="Google Shape;2696;p45"/>
              <p:cNvSpPr/>
              <p:nvPr/>
            </p:nvSpPr>
            <p:spPr>
              <a:xfrm>
                <a:off x="1550475" y="77825"/>
                <a:ext cx="518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3918" extrusionOk="0">
                    <a:moveTo>
                      <a:pt x="1037" y="0"/>
                    </a:moveTo>
                    <a:cubicBezTo>
                      <a:pt x="465" y="0"/>
                      <a:pt x="1" y="465"/>
                      <a:pt x="1" y="1036"/>
                    </a:cubicBezTo>
                    <a:lnTo>
                      <a:pt x="1" y="2882"/>
                    </a:lnTo>
                    <a:cubicBezTo>
                      <a:pt x="1" y="3453"/>
                      <a:pt x="465" y="3917"/>
                      <a:pt x="1037" y="3917"/>
                    </a:cubicBezTo>
                    <a:cubicBezTo>
                      <a:pt x="1608" y="3917"/>
                      <a:pt x="2072" y="3453"/>
                      <a:pt x="2072" y="2882"/>
                    </a:cubicBezTo>
                    <a:lnTo>
                      <a:pt x="2072" y="1036"/>
                    </a:lnTo>
                    <a:cubicBezTo>
                      <a:pt x="2072" y="465"/>
                      <a:pt x="1608" y="0"/>
                      <a:pt x="103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7" name="Google Shape;2697;p45"/>
              <p:cNvSpPr/>
              <p:nvPr/>
            </p:nvSpPr>
            <p:spPr>
              <a:xfrm>
                <a:off x="1805875" y="77825"/>
                <a:ext cx="51800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3918" extrusionOk="0">
                    <a:moveTo>
                      <a:pt x="1036" y="0"/>
                    </a:moveTo>
                    <a:cubicBezTo>
                      <a:pt x="465" y="0"/>
                      <a:pt x="0" y="465"/>
                      <a:pt x="0" y="1036"/>
                    </a:cubicBezTo>
                    <a:lnTo>
                      <a:pt x="0" y="2882"/>
                    </a:lnTo>
                    <a:cubicBezTo>
                      <a:pt x="0" y="3453"/>
                      <a:pt x="465" y="3917"/>
                      <a:pt x="1036" y="3917"/>
                    </a:cubicBezTo>
                    <a:cubicBezTo>
                      <a:pt x="1608" y="3917"/>
                      <a:pt x="2072" y="3453"/>
                      <a:pt x="2072" y="2882"/>
                    </a:cubicBezTo>
                    <a:lnTo>
                      <a:pt x="2072" y="1036"/>
                    </a:lnTo>
                    <a:cubicBezTo>
                      <a:pt x="2072" y="465"/>
                      <a:pt x="1608" y="0"/>
                      <a:pt x="103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8" name="Google Shape;2698;p45"/>
              <p:cNvSpPr/>
              <p:nvPr/>
            </p:nvSpPr>
            <p:spPr>
              <a:xfrm>
                <a:off x="1567450" y="-141550"/>
                <a:ext cx="273575" cy="30780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312" extrusionOk="0">
                    <a:moveTo>
                      <a:pt x="5465" y="0"/>
                    </a:moveTo>
                    <a:cubicBezTo>
                      <a:pt x="2441" y="0"/>
                      <a:pt x="0" y="2453"/>
                      <a:pt x="0" y="5477"/>
                    </a:cubicBezTo>
                    <a:lnTo>
                      <a:pt x="0" y="12311"/>
                    </a:lnTo>
                    <a:lnTo>
                      <a:pt x="10942" y="12311"/>
                    </a:lnTo>
                    <a:lnTo>
                      <a:pt x="10942" y="5477"/>
                    </a:lnTo>
                    <a:cubicBezTo>
                      <a:pt x="10942" y="2453"/>
                      <a:pt x="8489" y="0"/>
                      <a:pt x="54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99" name="Google Shape;2699;p45"/>
              <p:cNvSpPr/>
              <p:nvPr/>
            </p:nvSpPr>
            <p:spPr>
              <a:xfrm>
                <a:off x="1556425" y="166225"/>
                <a:ext cx="107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025" extrusionOk="0">
                    <a:moveTo>
                      <a:pt x="1" y="0"/>
                    </a:moveTo>
                    <a:lnTo>
                      <a:pt x="1" y="1024"/>
                    </a:lnTo>
                    <a:lnTo>
                      <a:pt x="429" y="1024"/>
                    </a:lnTo>
                    <a:lnTo>
                      <a:pt x="4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0" name="Google Shape;2700;p45"/>
              <p:cNvSpPr/>
              <p:nvPr/>
            </p:nvSpPr>
            <p:spPr>
              <a:xfrm>
                <a:off x="1841000" y="166225"/>
                <a:ext cx="12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025" extrusionOk="0">
                    <a:moveTo>
                      <a:pt x="0" y="0"/>
                    </a:moveTo>
                    <a:lnTo>
                      <a:pt x="0" y="1024"/>
                    </a:lnTo>
                    <a:lnTo>
                      <a:pt x="488" y="1024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1" name="Google Shape;2701;p45"/>
              <p:cNvSpPr/>
              <p:nvPr/>
            </p:nvSpPr>
            <p:spPr>
              <a:xfrm>
                <a:off x="1567150" y="166225"/>
                <a:ext cx="273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25" extrusionOk="0">
                    <a:moveTo>
                      <a:pt x="0" y="0"/>
                    </a:moveTo>
                    <a:lnTo>
                      <a:pt x="0" y="1024"/>
                    </a:lnTo>
                    <a:lnTo>
                      <a:pt x="10954" y="1024"/>
                    </a:lnTo>
                    <a:lnTo>
                      <a:pt x="109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2" name="Google Shape;2702;p45"/>
              <p:cNvSpPr/>
              <p:nvPr/>
            </p:nvSpPr>
            <p:spPr>
              <a:xfrm>
                <a:off x="1629950" y="80800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1" y="0"/>
                    </a:moveTo>
                    <a:lnTo>
                      <a:pt x="1001" y="0"/>
                    </a:lnTo>
                    <a:lnTo>
                      <a:pt x="1001" y="1000"/>
                    </a:lnTo>
                    <a:lnTo>
                      <a:pt x="1" y="100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3" name="Google Shape;2703;p45"/>
              <p:cNvSpPr/>
              <p:nvPr/>
            </p:nvSpPr>
            <p:spPr>
              <a:xfrm>
                <a:off x="1660600" y="80800"/>
                <a:ext cx="253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1" y="0"/>
                    </a:moveTo>
                    <a:lnTo>
                      <a:pt x="1" y="1000"/>
                    </a:lnTo>
                    <a:lnTo>
                      <a:pt x="1013" y="1000"/>
                    </a:lnTo>
                    <a:lnTo>
                      <a:pt x="10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4" name="Google Shape;2704;p45"/>
              <p:cNvSpPr/>
              <p:nvPr/>
            </p:nvSpPr>
            <p:spPr>
              <a:xfrm>
                <a:off x="1691575" y="80800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0" y="0"/>
                    </a:moveTo>
                    <a:lnTo>
                      <a:pt x="1000" y="0"/>
                    </a:lnTo>
                    <a:lnTo>
                      <a:pt x="1000" y="1000"/>
                    </a:lnTo>
                    <a:lnTo>
                      <a:pt x="0" y="100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5" name="Google Shape;2705;p45"/>
              <p:cNvSpPr/>
              <p:nvPr/>
            </p:nvSpPr>
            <p:spPr>
              <a:xfrm>
                <a:off x="1722225" y="80800"/>
                <a:ext cx="253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1" y="0"/>
                    </a:moveTo>
                    <a:lnTo>
                      <a:pt x="1" y="1000"/>
                    </a:lnTo>
                    <a:lnTo>
                      <a:pt x="1013" y="1000"/>
                    </a:lnTo>
                    <a:lnTo>
                      <a:pt x="10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6" name="Google Shape;2706;p45"/>
              <p:cNvSpPr/>
              <p:nvPr/>
            </p:nvSpPr>
            <p:spPr>
              <a:xfrm>
                <a:off x="1753175" y="80800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1" y="0"/>
                    </a:moveTo>
                    <a:lnTo>
                      <a:pt x="1001" y="0"/>
                    </a:lnTo>
                    <a:lnTo>
                      <a:pt x="1001" y="1000"/>
                    </a:lnTo>
                    <a:lnTo>
                      <a:pt x="1" y="100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7" name="Google Shape;2707;p45"/>
              <p:cNvSpPr/>
              <p:nvPr/>
            </p:nvSpPr>
            <p:spPr>
              <a:xfrm>
                <a:off x="1607025" y="-36475"/>
                <a:ext cx="82175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287" extrusionOk="0">
                    <a:moveTo>
                      <a:pt x="3287" y="1643"/>
                    </a:moveTo>
                    <a:cubicBezTo>
                      <a:pt x="3287" y="2548"/>
                      <a:pt x="2549" y="3286"/>
                      <a:pt x="1644" y="3286"/>
                    </a:cubicBezTo>
                    <a:cubicBezTo>
                      <a:pt x="739" y="3286"/>
                      <a:pt x="1" y="2548"/>
                      <a:pt x="1" y="1643"/>
                    </a:cubicBezTo>
                    <a:cubicBezTo>
                      <a:pt x="1" y="738"/>
                      <a:pt x="739" y="0"/>
                      <a:pt x="1644" y="0"/>
                    </a:cubicBezTo>
                    <a:cubicBezTo>
                      <a:pt x="2549" y="0"/>
                      <a:pt x="3287" y="738"/>
                      <a:pt x="3287" y="16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8" name="Google Shape;2708;p45"/>
              <p:cNvSpPr/>
              <p:nvPr/>
            </p:nvSpPr>
            <p:spPr>
              <a:xfrm>
                <a:off x="1638575" y="-4925"/>
                <a:ext cx="19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75" extrusionOk="0">
                    <a:moveTo>
                      <a:pt x="382" y="0"/>
                    </a:moveTo>
                    <a:cubicBezTo>
                      <a:pt x="168" y="0"/>
                      <a:pt x="1" y="179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63" y="596"/>
                      <a:pt x="763" y="381"/>
                    </a:cubicBezTo>
                    <a:cubicBezTo>
                      <a:pt x="763" y="179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9" name="Google Shape;2709;p45"/>
              <p:cNvSpPr/>
              <p:nvPr/>
            </p:nvSpPr>
            <p:spPr>
              <a:xfrm>
                <a:off x="1718950" y="-36475"/>
                <a:ext cx="82175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287" extrusionOk="0">
                    <a:moveTo>
                      <a:pt x="3287" y="1643"/>
                    </a:moveTo>
                    <a:cubicBezTo>
                      <a:pt x="3287" y="2548"/>
                      <a:pt x="2549" y="3286"/>
                      <a:pt x="1644" y="3286"/>
                    </a:cubicBezTo>
                    <a:cubicBezTo>
                      <a:pt x="739" y="3286"/>
                      <a:pt x="1" y="2548"/>
                      <a:pt x="1" y="1643"/>
                    </a:cubicBezTo>
                    <a:cubicBezTo>
                      <a:pt x="1" y="738"/>
                      <a:pt x="739" y="0"/>
                      <a:pt x="1644" y="0"/>
                    </a:cubicBezTo>
                    <a:cubicBezTo>
                      <a:pt x="2549" y="0"/>
                      <a:pt x="3287" y="738"/>
                      <a:pt x="3287" y="16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0" name="Google Shape;2710;p45"/>
              <p:cNvSpPr/>
              <p:nvPr/>
            </p:nvSpPr>
            <p:spPr>
              <a:xfrm>
                <a:off x="1750500" y="-4925"/>
                <a:ext cx="19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75" extrusionOk="0">
                    <a:moveTo>
                      <a:pt x="382" y="0"/>
                    </a:moveTo>
                    <a:cubicBezTo>
                      <a:pt x="167" y="0"/>
                      <a:pt x="1" y="179"/>
                      <a:pt x="1" y="381"/>
                    </a:cubicBezTo>
                    <a:cubicBezTo>
                      <a:pt x="1" y="596"/>
                      <a:pt x="167" y="774"/>
                      <a:pt x="382" y="774"/>
                    </a:cubicBezTo>
                    <a:cubicBezTo>
                      <a:pt x="596" y="774"/>
                      <a:pt x="763" y="596"/>
                      <a:pt x="763" y="381"/>
                    </a:cubicBezTo>
                    <a:cubicBezTo>
                      <a:pt x="763" y="179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11" name="Google Shape;2711;p45"/>
          <p:cNvGrpSpPr/>
          <p:nvPr/>
        </p:nvGrpSpPr>
        <p:grpSpPr>
          <a:xfrm>
            <a:off x="4944141" y="1806277"/>
            <a:ext cx="926840" cy="794758"/>
            <a:chOff x="4041575" y="1574875"/>
            <a:chExt cx="296475" cy="254225"/>
          </a:xfrm>
        </p:grpSpPr>
        <p:sp>
          <p:nvSpPr>
            <p:cNvPr id="2712" name="Google Shape;2712;p45"/>
            <p:cNvSpPr/>
            <p:nvPr/>
          </p:nvSpPr>
          <p:spPr>
            <a:xfrm>
              <a:off x="4041575" y="1574875"/>
              <a:ext cx="296475" cy="254225"/>
            </a:xfrm>
            <a:custGeom>
              <a:avLst/>
              <a:gdLst/>
              <a:ahLst/>
              <a:cxnLst/>
              <a:rect l="l" t="t" r="r" b="b"/>
              <a:pathLst>
                <a:path w="11859" h="10169" extrusionOk="0">
                  <a:moveTo>
                    <a:pt x="655" y="0"/>
                  </a:moveTo>
                  <a:cubicBezTo>
                    <a:pt x="286" y="0"/>
                    <a:pt x="0" y="298"/>
                    <a:pt x="0" y="655"/>
                  </a:cubicBezTo>
                  <a:cubicBezTo>
                    <a:pt x="0" y="941"/>
                    <a:pt x="179" y="1179"/>
                    <a:pt x="429" y="1274"/>
                  </a:cubicBezTo>
                  <a:lnTo>
                    <a:pt x="429" y="4561"/>
                  </a:lnTo>
                  <a:cubicBezTo>
                    <a:pt x="238" y="4739"/>
                    <a:pt x="119" y="5001"/>
                    <a:pt x="119" y="5275"/>
                  </a:cubicBezTo>
                  <a:cubicBezTo>
                    <a:pt x="119" y="5811"/>
                    <a:pt x="548" y="6251"/>
                    <a:pt x="1084" y="6251"/>
                  </a:cubicBezTo>
                  <a:cubicBezTo>
                    <a:pt x="1095" y="6251"/>
                    <a:pt x="1119" y="6239"/>
                    <a:pt x="1131" y="6239"/>
                  </a:cubicBezTo>
                  <a:cubicBezTo>
                    <a:pt x="1584" y="8478"/>
                    <a:pt x="3560" y="10168"/>
                    <a:pt x="5929" y="10168"/>
                  </a:cubicBezTo>
                  <a:cubicBezTo>
                    <a:pt x="8299" y="10168"/>
                    <a:pt x="10275" y="8478"/>
                    <a:pt x="10716" y="6239"/>
                  </a:cubicBezTo>
                  <a:cubicBezTo>
                    <a:pt x="10728" y="6239"/>
                    <a:pt x="10751" y="6251"/>
                    <a:pt x="10763" y="6251"/>
                  </a:cubicBezTo>
                  <a:cubicBezTo>
                    <a:pt x="11299" y="6251"/>
                    <a:pt x="11728" y="5811"/>
                    <a:pt x="11728" y="5275"/>
                  </a:cubicBezTo>
                  <a:cubicBezTo>
                    <a:pt x="11728" y="5001"/>
                    <a:pt x="11609" y="4739"/>
                    <a:pt x="11418" y="4561"/>
                  </a:cubicBezTo>
                  <a:lnTo>
                    <a:pt x="11418" y="1274"/>
                  </a:lnTo>
                  <a:cubicBezTo>
                    <a:pt x="11668" y="1179"/>
                    <a:pt x="11859" y="941"/>
                    <a:pt x="11859" y="655"/>
                  </a:cubicBezTo>
                  <a:cubicBezTo>
                    <a:pt x="11859" y="298"/>
                    <a:pt x="11561" y="0"/>
                    <a:pt x="11192" y="0"/>
                  </a:cubicBezTo>
                  <a:cubicBezTo>
                    <a:pt x="10835" y="0"/>
                    <a:pt x="10537" y="298"/>
                    <a:pt x="10537" y="655"/>
                  </a:cubicBezTo>
                  <a:cubicBezTo>
                    <a:pt x="10537" y="941"/>
                    <a:pt x="10728" y="1179"/>
                    <a:pt x="10978" y="1274"/>
                  </a:cubicBezTo>
                  <a:lnTo>
                    <a:pt x="10978" y="4334"/>
                  </a:lnTo>
                  <a:cubicBezTo>
                    <a:pt x="10906" y="4311"/>
                    <a:pt x="10835" y="4311"/>
                    <a:pt x="10763" y="4311"/>
                  </a:cubicBezTo>
                  <a:lnTo>
                    <a:pt x="10716" y="4311"/>
                  </a:lnTo>
                  <a:cubicBezTo>
                    <a:pt x="10275" y="2072"/>
                    <a:pt x="8299" y="381"/>
                    <a:pt x="5929" y="381"/>
                  </a:cubicBezTo>
                  <a:cubicBezTo>
                    <a:pt x="3560" y="381"/>
                    <a:pt x="1584" y="2072"/>
                    <a:pt x="1131" y="4311"/>
                  </a:cubicBezTo>
                  <a:lnTo>
                    <a:pt x="1084" y="4311"/>
                  </a:lnTo>
                  <a:cubicBezTo>
                    <a:pt x="1012" y="4311"/>
                    <a:pt x="941" y="4311"/>
                    <a:pt x="881" y="4334"/>
                  </a:cubicBezTo>
                  <a:lnTo>
                    <a:pt x="881" y="1274"/>
                  </a:lnTo>
                  <a:cubicBezTo>
                    <a:pt x="1131" y="1179"/>
                    <a:pt x="1310" y="941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accent5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13" name="Google Shape;2713;p45"/>
            <p:cNvGrpSpPr/>
            <p:nvPr/>
          </p:nvGrpSpPr>
          <p:grpSpPr>
            <a:xfrm>
              <a:off x="4041575" y="1575025"/>
              <a:ext cx="296475" cy="253925"/>
              <a:chOff x="4041575" y="-114775"/>
              <a:chExt cx="296475" cy="253925"/>
            </a:xfrm>
          </p:grpSpPr>
          <p:sp>
            <p:nvSpPr>
              <p:cNvPr id="2714" name="Google Shape;2714;p45"/>
              <p:cNvSpPr/>
              <p:nvPr/>
            </p:nvSpPr>
            <p:spPr>
              <a:xfrm>
                <a:off x="4052275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27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27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5" name="Google Shape;2715;p45"/>
              <p:cNvSpPr/>
              <p:nvPr/>
            </p:nvSpPr>
            <p:spPr>
              <a:xfrm>
                <a:off x="4041575" y="-114775"/>
                <a:ext cx="327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1" extrusionOk="0">
                    <a:moveTo>
                      <a:pt x="655" y="1"/>
                    </a:moveTo>
                    <a:cubicBezTo>
                      <a:pt x="286" y="1"/>
                      <a:pt x="0" y="287"/>
                      <a:pt x="0" y="656"/>
                    </a:cubicBezTo>
                    <a:cubicBezTo>
                      <a:pt x="0" y="1013"/>
                      <a:pt x="286" y="1311"/>
                      <a:pt x="655" y="1311"/>
                    </a:cubicBezTo>
                    <a:cubicBezTo>
                      <a:pt x="1012" y="1311"/>
                      <a:pt x="1310" y="1013"/>
                      <a:pt x="1310" y="656"/>
                    </a:cubicBezTo>
                    <a:cubicBezTo>
                      <a:pt x="1310" y="287"/>
                      <a:pt x="1012" y="1"/>
                      <a:pt x="6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6" name="Google Shape;2716;p45"/>
              <p:cNvSpPr/>
              <p:nvPr/>
            </p:nvSpPr>
            <p:spPr>
              <a:xfrm>
                <a:off x="4316000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15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7" name="Google Shape;2717;p45"/>
              <p:cNvSpPr/>
              <p:nvPr/>
            </p:nvSpPr>
            <p:spPr>
              <a:xfrm>
                <a:off x="4305000" y="-114775"/>
                <a:ext cx="330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1" extrusionOk="0">
                    <a:moveTo>
                      <a:pt x="655" y="1"/>
                    </a:moveTo>
                    <a:cubicBezTo>
                      <a:pt x="298" y="1"/>
                      <a:pt x="0" y="287"/>
                      <a:pt x="0" y="656"/>
                    </a:cubicBezTo>
                    <a:cubicBezTo>
                      <a:pt x="0" y="1013"/>
                      <a:pt x="298" y="1311"/>
                      <a:pt x="655" y="1311"/>
                    </a:cubicBezTo>
                    <a:cubicBezTo>
                      <a:pt x="1024" y="1311"/>
                      <a:pt x="1322" y="1013"/>
                      <a:pt x="1322" y="656"/>
                    </a:cubicBezTo>
                    <a:cubicBezTo>
                      <a:pt x="1322" y="287"/>
                      <a:pt x="1024" y="1"/>
                      <a:pt x="6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8" name="Google Shape;2718;p45"/>
              <p:cNvSpPr/>
              <p:nvPr/>
            </p:nvSpPr>
            <p:spPr>
              <a:xfrm>
                <a:off x="4286525" y="-7300"/>
                <a:ext cx="4825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41" extrusionOk="0">
                    <a:moveTo>
                      <a:pt x="965" y="0"/>
                    </a:moveTo>
                    <a:cubicBezTo>
                      <a:pt x="430" y="0"/>
                      <a:pt x="1" y="441"/>
                      <a:pt x="1" y="976"/>
                    </a:cubicBezTo>
                    <a:cubicBezTo>
                      <a:pt x="1" y="1512"/>
                      <a:pt x="430" y="1941"/>
                      <a:pt x="965" y="1941"/>
                    </a:cubicBezTo>
                    <a:cubicBezTo>
                      <a:pt x="1501" y="1941"/>
                      <a:pt x="1930" y="1512"/>
                      <a:pt x="1930" y="976"/>
                    </a:cubicBezTo>
                    <a:cubicBezTo>
                      <a:pt x="1930" y="441"/>
                      <a:pt x="1501" y="0"/>
                      <a:pt x="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9" name="Google Shape;2719;p45"/>
              <p:cNvSpPr/>
              <p:nvPr/>
            </p:nvSpPr>
            <p:spPr>
              <a:xfrm>
                <a:off x="4044550" y="-7300"/>
                <a:ext cx="48525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941" extrusionOk="0">
                    <a:moveTo>
                      <a:pt x="965" y="0"/>
                    </a:moveTo>
                    <a:cubicBezTo>
                      <a:pt x="429" y="0"/>
                      <a:pt x="0" y="441"/>
                      <a:pt x="0" y="976"/>
                    </a:cubicBezTo>
                    <a:cubicBezTo>
                      <a:pt x="0" y="1512"/>
                      <a:pt x="429" y="1941"/>
                      <a:pt x="965" y="1941"/>
                    </a:cubicBezTo>
                    <a:cubicBezTo>
                      <a:pt x="1500" y="1941"/>
                      <a:pt x="1941" y="1512"/>
                      <a:pt x="1941" y="976"/>
                    </a:cubicBezTo>
                    <a:cubicBezTo>
                      <a:pt x="1941" y="441"/>
                      <a:pt x="1500" y="0"/>
                      <a:pt x="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0" name="Google Shape;2720;p45"/>
              <p:cNvSpPr/>
              <p:nvPr/>
            </p:nvSpPr>
            <p:spPr>
              <a:xfrm>
                <a:off x="4067450" y="-105250"/>
                <a:ext cx="244400" cy="244400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9776" extrusionOk="0">
                    <a:moveTo>
                      <a:pt x="4894" y="1"/>
                    </a:moveTo>
                    <a:cubicBezTo>
                      <a:pt x="2192" y="1"/>
                      <a:pt x="1" y="2192"/>
                      <a:pt x="1" y="4894"/>
                    </a:cubicBezTo>
                    <a:cubicBezTo>
                      <a:pt x="1" y="7597"/>
                      <a:pt x="2192" y="9776"/>
                      <a:pt x="4894" y="9776"/>
                    </a:cubicBezTo>
                    <a:cubicBezTo>
                      <a:pt x="7585" y="9776"/>
                      <a:pt x="9776" y="7597"/>
                      <a:pt x="9776" y="4894"/>
                    </a:cubicBezTo>
                    <a:cubicBezTo>
                      <a:pt x="9776" y="2192"/>
                      <a:pt x="7585" y="1"/>
                      <a:pt x="48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1" name="Google Shape;2721;p45"/>
              <p:cNvSpPr/>
              <p:nvPr/>
            </p:nvSpPr>
            <p:spPr>
              <a:xfrm>
                <a:off x="4090375" y="-18625"/>
                <a:ext cx="1985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2799" extrusionOk="0">
                    <a:moveTo>
                      <a:pt x="679" y="1"/>
                    </a:moveTo>
                    <a:cubicBezTo>
                      <a:pt x="298" y="1"/>
                      <a:pt x="1" y="310"/>
                      <a:pt x="1" y="679"/>
                    </a:cubicBezTo>
                    <a:lnTo>
                      <a:pt x="1" y="2120"/>
                    </a:lnTo>
                    <a:cubicBezTo>
                      <a:pt x="1" y="2501"/>
                      <a:pt x="298" y="2799"/>
                      <a:pt x="679" y="2799"/>
                    </a:cubicBezTo>
                    <a:lnTo>
                      <a:pt x="7275" y="2799"/>
                    </a:lnTo>
                    <a:cubicBezTo>
                      <a:pt x="7645" y="2799"/>
                      <a:pt x="7942" y="2501"/>
                      <a:pt x="7942" y="2120"/>
                    </a:cubicBezTo>
                    <a:lnTo>
                      <a:pt x="7942" y="679"/>
                    </a:lnTo>
                    <a:cubicBezTo>
                      <a:pt x="7942" y="310"/>
                      <a:pt x="7645" y="1"/>
                      <a:pt x="7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2" name="Google Shape;2722;p45"/>
              <p:cNvSpPr/>
              <p:nvPr/>
            </p:nvSpPr>
            <p:spPr>
              <a:xfrm>
                <a:off x="4119550" y="46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489" y="0"/>
                    </a:moveTo>
                    <a:cubicBezTo>
                      <a:pt x="215" y="0"/>
                      <a:pt x="1" y="227"/>
                      <a:pt x="1" y="500"/>
                    </a:cubicBezTo>
                    <a:cubicBezTo>
                      <a:pt x="1" y="774"/>
                      <a:pt x="215" y="989"/>
                      <a:pt x="489" y="989"/>
                    </a:cubicBezTo>
                    <a:cubicBezTo>
                      <a:pt x="763" y="989"/>
                      <a:pt x="989" y="774"/>
                      <a:pt x="989" y="500"/>
                    </a:cubicBezTo>
                    <a:cubicBezTo>
                      <a:pt x="989" y="227"/>
                      <a:pt x="763" y="0"/>
                      <a:pt x="4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3" name="Google Shape;2723;p45"/>
              <p:cNvSpPr/>
              <p:nvPr/>
            </p:nvSpPr>
            <p:spPr>
              <a:xfrm>
                <a:off x="4235050" y="4600"/>
                <a:ext cx="250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989" extrusionOk="0">
                    <a:moveTo>
                      <a:pt x="500" y="0"/>
                    </a:moveTo>
                    <a:cubicBezTo>
                      <a:pt x="226" y="0"/>
                      <a:pt x="0" y="227"/>
                      <a:pt x="0" y="500"/>
                    </a:cubicBezTo>
                    <a:cubicBezTo>
                      <a:pt x="0" y="774"/>
                      <a:pt x="226" y="989"/>
                      <a:pt x="500" y="989"/>
                    </a:cubicBezTo>
                    <a:cubicBezTo>
                      <a:pt x="774" y="989"/>
                      <a:pt x="1000" y="774"/>
                      <a:pt x="1000" y="500"/>
                    </a:cubicBezTo>
                    <a:cubicBezTo>
                      <a:pt x="1000" y="227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24" name="Google Shape;2724;p45"/>
          <p:cNvGrpSpPr/>
          <p:nvPr/>
        </p:nvGrpSpPr>
        <p:grpSpPr>
          <a:xfrm>
            <a:off x="984785" y="3332098"/>
            <a:ext cx="1090661" cy="615599"/>
            <a:chOff x="4957750" y="4361513"/>
            <a:chExt cx="325950" cy="183975"/>
          </a:xfrm>
        </p:grpSpPr>
        <p:sp>
          <p:nvSpPr>
            <p:cNvPr id="2725" name="Google Shape;2725;p45"/>
            <p:cNvSpPr/>
            <p:nvPr/>
          </p:nvSpPr>
          <p:spPr>
            <a:xfrm>
              <a:off x="4957750" y="4361513"/>
              <a:ext cx="325950" cy="183975"/>
            </a:xfrm>
            <a:custGeom>
              <a:avLst/>
              <a:gdLst/>
              <a:ahLst/>
              <a:cxnLst/>
              <a:rect l="l" t="t" r="r" b="b"/>
              <a:pathLst>
                <a:path w="13038" h="7359" extrusionOk="0">
                  <a:moveTo>
                    <a:pt x="6489" y="1"/>
                  </a:moveTo>
                  <a:cubicBezTo>
                    <a:pt x="6073" y="1"/>
                    <a:pt x="5716" y="239"/>
                    <a:pt x="5537" y="572"/>
                  </a:cubicBezTo>
                  <a:lnTo>
                    <a:pt x="4299" y="572"/>
                  </a:lnTo>
                  <a:cubicBezTo>
                    <a:pt x="3168" y="572"/>
                    <a:pt x="2251" y="1489"/>
                    <a:pt x="2251" y="2620"/>
                  </a:cubicBezTo>
                  <a:lnTo>
                    <a:pt x="2251" y="3132"/>
                  </a:lnTo>
                  <a:cubicBezTo>
                    <a:pt x="1894" y="3192"/>
                    <a:pt x="1608" y="3549"/>
                    <a:pt x="1560" y="3918"/>
                  </a:cubicBezTo>
                  <a:lnTo>
                    <a:pt x="810" y="3918"/>
                  </a:lnTo>
                  <a:cubicBezTo>
                    <a:pt x="763" y="3739"/>
                    <a:pt x="608" y="3608"/>
                    <a:pt x="417" y="3608"/>
                  </a:cubicBezTo>
                  <a:cubicBezTo>
                    <a:pt x="191" y="3608"/>
                    <a:pt x="1" y="3787"/>
                    <a:pt x="1" y="4025"/>
                  </a:cubicBezTo>
                  <a:cubicBezTo>
                    <a:pt x="1" y="4251"/>
                    <a:pt x="191" y="4430"/>
                    <a:pt x="417" y="4430"/>
                  </a:cubicBezTo>
                  <a:cubicBezTo>
                    <a:pt x="608" y="4430"/>
                    <a:pt x="763" y="4299"/>
                    <a:pt x="810" y="4120"/>
                  </a:cubicBezTo>
                  <a:lnTo>
                    <a:pt x="1560" y="4120"/>
                  </a:lnTo>
                  <a:cubicBezTo>
                    <a:pt x="1608" y="4490"/>
                    <a:pt x="1894" y="4847"/>
                    <a:pt x="2251" y="4906"/>
                  </a:cubicBezTo>
                  <a:lnTo>
                    <a:pt x="2251" y="5311"/>
                  </a:lnTo>
                  <a:cubicBezTo>
                    <a:pt x="2251" y="6442"/>
                    <a:pt x="3168" y="7359"/>
                    <a:pt x="4299" y="7359"/>
                  </a:cubicBezTo>
                  <a:lnTo>
                    <a:pt x="8680" y="7359"/>
                  </a:lnTo>
                  <a:cubicBezTo>
                    <a:pt x="9811" y="7359"/>
                    <a:pt x="10728" y="6442"/>
                    <a:pt x="10728" y="5311"/>
                  </a:cubicBezTo>
                  <a:lnTo>
                    <a:pt x="10728" y="4918"/>
                  </a:lnTo>
                  <a:cubicBezTo>
                    <a:pt x="11109" y="4882"/>
                    <a:pt x="11419" y="4513"/>
                    <a:pt x="11466" y="4120"/>
                  </a:cubicBezTo>
                  <a:lnTo>
                    <a:pt x="12228" y="4120"/>
                  </a:lnTo>
                  <a:cubicBezTo>
                    <a:pt x="12264" y="4299"/>
                    <a:pt x="12431" y="4430"/>
                    <a:pt x="12621" y="4430"/>
                  </a:cubicBezTo>
                  <a:cubicBezTo>
                    <a:pt x="12847" y="4430"/>
                    <a:pt x="13026" y="4251"/>
                    <a:pt x="13026" y="4025"/>
                  </a:cubicBezTo>
                  <a:cubicBezTo>
                    <a:pt x="13038" y="3799"/>
                    <a:pt x="12847" y="3608"/>
                    <a:pt x="12621" y="3608"/>
                  </a:cubicBezTo>
                  <a:cubicBezTo>
                    <a:pt x="12431" y="3608"/>
                    <a:pt x="12276" y="3739"/>
                    <a:pt x="12228" y="3918"/>
                  </a:cubicBezTo>
                  <a:lnTo>
                    <a:pt x="11478" y="3918"/>
                  </a:lnTo>
                  <a:cubicBezTo>
                    <a:pt x="11431" y="3525"/>
                    <a:pt x="11121" y="3156"/>
                    <a:pt x="10728" y="3132"/>
                  </a:cubicBezTo>
                  <a:lnTo>
                    <a:pt x="10728" y="2620"/>
                  </a:lnTo>
                  <a:cubicBezTo>
                    <a:pt x="10728" y="1489"/>
                    <a:pt x="9811" y="572"/>
                    <a:pt x="8680" y="572"/>
                  </a:cubicBezTo>
                  <a:lnTo>
                    <a:pt x="7442" y="572"/>
                  </a:lnTo>
                  <a:cubicBezTo>
                    <a:pt x="7275" y="239"/>
                    <a:pt x="6906" y="1"/>
                    <a:pt x="6489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accent5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26" name="Google Shape;2726;p45"/>
            <p:cNvGrpSpPr/>
            <p:nvPr/>
          </p:nvGrpSpPr>
          <p:grpSpPr>
            <a:xfrm>
              <a:off x="4958050" y="4361663"/>
              <a:ext cx="325650" cy="183675"/>
              <a:chOff x="4958050" y="4645350"/>
              <a:chExt cx="325650" cy="183675"/>
            </a:xfrm>
          </p:grpSpPr>
          <p:sp>
            <p:nvSpPr>
              <p:cNvPr id="2727" name="Google Shape;2727;p45"/>
              <p:cNvSpPr/>
              <p:nvPr/>
            </p:nvSpPr>
            <p:spPr>
              <a:xfrm>
                <a:off x="5093775" y="4645350"/>
                <a:ext cx="52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989" extrusionOk="0">
                    <a:moveTo>
                      <a:pt x="1048" y="0"/>
                    </a:moveTo>
                    <a:cubicBezTo>
                      <a:pt x="465" y="0"/>
                      <a:pt x="1" y="441"/>
                      <a:pt x="1" y="988"/>
                    </a:cubicBezTo>
                    <a:lnTo>
                      <a:pt x="2108" y="988"/>
                    </a:lnTo>
                    <a:cubicBezTo>
                      <a:pt x="2108" y="441"/>
                      <a:pt x="1632" y="0"/>
                      <a:pt x="1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8" name="Google Shape;2728;p45"/>
              <p:cNvSpPr/>
              <p:nvPr/>
            </p:nvSpPr>
            <p:spPr>
              <a:xfrm>
                <a:off x="5231300" y="4742975"/>
                <a:ext cx="45275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15" extrusionOk="0">
                    <a:moveTo>
                      <a:pt x="0" y="0"/>
                    </a:moveTo>
                    <a:lnTo>
                      <a:pt x="0" y="215"/>
                    </a:lnTo>
                    <a:lnTo>
                      <a:pt x="1810" y="215"/>
                    </a:lnTo>
                    <a:lnTo>
                      <a:pt x="18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9" name="Google Shape;2729;p45"/>
              <p:cNvSpPr/>
              <p:nvPr/>
            </p:nvSpPr>
            <p:spPr>
              <a:xfrm>
                <a:off x="5224750" y="4723325"/>
                <a:ext cx="19975" cy="446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787" extrusionOk="0">
                    <a:moveTo>
                      <a:pt x="0" y="1"/>
                    </a:moveTo>
                    <a:lnTo>
                      <a:pt x="0" y="1787"/>
                    </a:lnTo>
                    <a:cubicBezTo>
                      <a:pt x="441" y="1787"/>
                      <a:pt x="798" y="1334"/>
                      <a:pt x="798" y="894"/>
                    </a:cubicBezTo>
                    <a:cubicBezTo>
                      <a:pt x="798" y="453"/>
                      <a:pt x="441" y="1"/>
                      <a:pt x="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0" name="Google Shape;2730;p45"/>
              <p:cNvSpPr/>
              <p:nvPr/>
            </p:nvSpPr>
            <p:spPr>
              <a:xfrm>
                <a:off x="5263150" y="4735525"/>
                <a:ext cx="20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3" extrusionOk="0">
                    <a:moveTo>
                      <a:pt x="405" y="1"/>
                    </a:moveTo>
                    <a:cubicBezTo>
                      <a:pt x="179" y="1"/>
                      <a:pt x="0" y="179"/>
                      <a:pt x="0" y="406"/>
                    </a:cubicBezTo>
                    <a:cubicBezTo>
                      <a:pt x="0" y="632"/>
                      <a:pt x="179" y="822"/>
                      <a:pt x="405" y="822"/>
                    </a:cubicBezTo>
                    <a:cubicBezTo>
                      <a:pt x="631" y="822"/>
                      <a:pt x="822" y="632"/>
                      <a:pt x="822" y="406"/>
                    </a:cubicBezTo>
                    <a:cubicBezTo>
                      <a:pt x="822" y="179"/>
                      <a:pt x="631" y="1"/>
                      <a:pt x="40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1" name="Google Shape;2731;p45"/>
              <p:cNvSpPr/>
              <p:nvPr/>
            </p:nvSpPr>
            <p:spPr>
              <a:xfrm>
                <a:off x="4965200" y="4742975"/>
                <a:ext cx="449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215" extrusionOk="0">
                    <a:moveTo>
                      <a:pt x="0" y="0"/>
                    </a:moveTo>
                    <a:lnTo>
                      <a:pt x="0" y="215"/>
                    </a:lnTo>
                    <a:lnTo>
                      <a:pt x="1798" y="215"/>
                    </a:lnTo>
                    <a:lnTo>
                      <a:pt x="179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2" name="Google Shape;2732;p45"/>
              <p:cNvSpPr/>
              <p:nvPr/>
            </p:nvSpPr>
            <p:spPr>
              <a:xfrm>
                <a:off x="4996750" y="4723325"/>
                <a:ext cx="19950" cy="44675"/>
              </a:xfrm>
              <a:custGeom>
                <a:avLst/>
                <a:gdLst/>
                <a:ahLst/>
                <a:cxnLst/>
                <a:rect l="l" t="t" r="r" b="b"/>
                <a:pathLst>
                  <a:path w="798" h="1787" extrusionOk="0">
                    <a:moveTo>
                      <a:pt x="798" y="1"/>
                    </a:moveTo>
                    <a:cubicBezTo>
                      <a:pt x="357" y="1"/>
                      <a:pt x="0" y="453"/>
                      <a:pt x="0" y="894"/>
                    </a:cubicBezTo>
                    <a:cubicBezTo>
                      <a:pt x="0" y="1334"/>
                      <a:pt x="357" y="1787"/>
                      <a:pt x="798" y="1787"/>
                    </a:cubicBezTo>
                    <a:lnTo>
                      <a:pt x="79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3" name="Google Shape;2733;p45"/>
              <p:cNvSpPr/>
              <p:nvPr/>
            </p:nvSpPr>
            <p:spPr>
              <a:xfrm>
                <a:off x="5014000" y="4659625"/>
                <a:ext cx="211975" cy="169400"/>
              </a:xfrm>
              <a:custGeom>
                <a:avLst/>
                <a:gdLst/>
                <a:ahLst/>
                <a:cxnLst/>
                <a:rect l="l" t="t" r="r" b="b"/>
                <a:pathLst>
                  <a:path w="8479" h="6776" extrusionOk="0">
                    <a:moveTo>
                      <a:pt x="2049" y="1"/>
                    </a:moveTo>
                    <a:cubicBezTo>
                      <a:pt x="918" y="1"/>
                      <a:pt x="1" y="918"/>
                      <a:pt x="1" y="2049"/>
                    </a:cubicBezTo>
                    <a:lnTo>
                      <a:pt x="1" y="4728"/>
                    </a:lnTo>
                    <a:cubicBezTo>
                      <a:pt x="1" y="5859"/>
                      <a:pt x="918" y="6775"/>
                      <a:pt x="2049" y="6775"/>
                    </a:cubicBezTo>
                    <a:lnTo>
                      <a:pt x="6430" y="6775"/>
                    </a:lnTo>
                    <a:cubicBezTo>
                      <a:pt x="7561" y="6775"/>
                      <a:pt x="8478" y="5859"/>
                      <a:pt x="8478" y="4728"/>
                    </a:cubicBezTo>
                    <a:lnTo>
                      <a:pt x="8478" y="2049"/>
                    </a:lnTo>
                    <a:cubicBezTo>
                      <a:pt x="8478" y="918"/>
                      <a:pt x="7561" y="1"/>
                      <a:pt x="64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4" name="Google Shape;2734;p45"/>
              <p:cNvSpPr/>
              <p:nvPr/>
            </p:nvSpPr>
            <p:spPr>
              <a:xfrm>
                <a:off x="5070275" y="4712175"/>
                <a:ext cx="31575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1263" h="1121" extrusionOk="0">
                    <a:moveTo>
                      <a:pt x="633" y="0"/>
                    </a:moveTo>
                    <a:cubicBezTo>
                      <a:pt x="502" y="0"/>
                      <a:pt x="370" y="45"/>
                      <a:pt x="262" y="137"/>
                    </a:cubicBezTo>
                    <a:cubicBezTo>
                      <a:pt x="24" y="340"/>
                      <a:pt x="0" y="697"/>
                      <a:pt x="202" y="935"/>
                    </a:cubicBezTo>
                    <a:cubicBezTo>
                      <a:pt x="312" y="1057"/>
                      <a:pt x="467" y="1120"/>
                      <a:pt x="624" y="1120"/>
                    </a:cubicBezTo>
                    <a:cubicBezTo>
                      <a:pt x="757" y="1120"/>
                      <a:pt x="891" y="1075"/>
                      <a:pt x="1000" y="982"/>
                    </a:cubicBezTo>
                    <a:cubicBezTo>
                      <a:pt x="1238" y="780"/>
                      <a:pt x="1262" y="423"/>
                      <a:pt x="1060" y="197"/>
                    </a:cubicBezTo>
                    <a:cubicBezTo>
                      <a:pt x="949" y="66"/>
                      <a:pt x="792" y="0"/>
                      <a:pt x="6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5" name="Google Shape;2735;p45"/>
              <p:cNvSpPr/>
              <p:nvPr/>
            </p:nvSpPr>
            <p:spPr>
              <a:xfrm>
                <a:off x="5138425" y="4712175"/>
                <a:ext cx="31275" cy="28025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121" extrusionOk="0">
                    <a:moveTo>
                      <a:pt x="624" y="0"/>
                    </a:moveTo>
                    <a:cubicBezTo>
                      <a:pt x="494" y="0"/>
                      <a:pt x="365" y="45"/>
                      <a:pt x="263" y="137"/>
                    </a:cubicBezTo>
                    <a:cubicBezTo>
                      <a:pt x="24" y="340"/>
                      <a:pt x="1" y="697"/>
                      <a:pt x="203" y="935"/>
                    </a:cubicBezTo>
                    <a:cubicBezTo>
                      <a:pt x="313" y="1057"/>
                      <a:pt x="468" y="1120"/>
                      <a:pt x="623" y="1120"/>
                    </a:cubicBezTo>
                    <a:cubicBezTo>
                      <a:pt x="754" y="1120"/>
                      <a:pt x="885" y="1075"/>
                      <a:pt x="989" y="982"/>
                    </a:cubicBezTo>
                    <a:cubicBezTo>
                      <a:pt x="1227" y="780"/>
                      <a:pt x="1251" y="423"/>
                      <a:pt x="1048" y="197"/>
                    </a:cubicBezTo>
                    <a:cubicBezTo>
                      <a:pt x="938" y="66"/>
                      <a:pt x="780" y="0"/>
                      <a:pt x="6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6" name="Google Shape;2736;p45"/>
              <p:cNvSpPr/>
              <p:nvPr/>
            </p:nvSpPr>
            <p:spPr>
              <a:xfrm>
                <a:off x="5075325" y="4759350"/>
                <a:ext cx="89325" cy="23825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953" extrusionOk="0">
                    <a:moveTo>
                      <a:pt x="453" y="0"/>
                    </a:moveTo>
                    <a:cubicBezTo>
                      <a:pt x="203" y="0"/>
                      <a:pt x="0" y="203"/>
                      <a:pt x="0" y="441"/>
                    </a:cubicBezTo>
                    <a:lnTo>
                      <a:pt x="0" y="512"/>
                    </a:lnTo>
                    <a:cubicBezTo>
                      <a:pt x="0" y="762"/>
                      <a:pt x="203" y="953"/>
                      <a:pt x="453" y="953"/>
                    </a:cubicBezTo>
                    <a:lnTo>
                      <a:pt x="3132" y="953"/>
                    </a:lnTo>
                    <a:cubicBezTo>
                      <a:pt x="3370" y="953"/>
                      <a:pt x="3572" y="762"/>
                      <a:pt x="3572" y="512"/>
                    </a:cubicBezTo>
                    <a:lnTo>
                      <a:pt x="3572" y="441"/>
                    </a:lnTo>
                    <a:cubicBezTo>
                      <a:pt x="3572" y="203"/>
                      <a:pt x="3370" y="0"/>
                      <a:pt x="3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7" name="Google Shape;2737;p45"/>
              <p:cNvSpPr/>
              <p:nvPr/>
            </p:nvSpPr>
            <p:spPr>
              <a:xfrm>
                <a:off x="5083650" y="4768275"/>
                <a:ext cx="726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2906" h="239" extrusionOk="0">
                    <a:moveTo>
                      <a:pt x="120" y="1"/>
                    </a:moveTo>
                    <a:cubicBezTo>
                      <a:pt x="60" y="1"/>
                      <a:pt x="1" y="48"/>
                      <a:pt x="1" y="120"/>
                    </a:cubicBezTo>
                    <a:cubicBezTo>
                      <a:pt x="1" y="179"/>
                      <a:pt x="60" y="239"/>
                      <a:pt x="120" y="239"/>
                    </a:cubicBezTo>
                    <a:lnTo>
                      <a:pt x="2787" y="239"/>
                    </a:lnTo>
                    <a:cubicBezTo>
                      <a:pt x="2858" y="239"/>
                      <a:pt x="2906" y="191"/>
                      <a:pt x="2906" y="120"/>
                    </a:cubicBezTo>
                    <a:cubicBezTo>
                      <a:pt x="2906" y="48"/>
                      <a:pt x="2858" y="1"/>
                      <a:pt x="27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8" name="Google Shape;2738;p45"/>
              <p:cNvSpPr/>
              <p:nvPr/>
            </p:nvSpPr>
            <p:spPr>
              <a:xfrm>
                <a:off x="4958050" y="4735525"/>
                <a:ext cx="20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3" extrusionOk="0">
                    <a:moveTo>
                      <a:pt x="405" y="1"/>
                    </a:moveTo>
                    <a:cubicBezTo>
                      <a:pt x="179" y="1"/>
                      <a:pt x="0" y="179"/>
                      <a:pt x="0" y="406"/>
                    </a:cubicBezTo>
                    <a:cubicBezTo>
                      <a:pt x="0" y="632"/>
                      <a:pt x="179" y="822"/>
                      <a:pt x="405" y="822"/>
                    </a:cubicBezTo>
                    <a:cubicBezTo>
                      <a:pt x="631" y="822"/>
                      <a:pt x="822" y="632"/>
                      <a:pt x="822" y="406"/>
                    </a:cubicBezTo>
                    <a:cubicBezTo>
                      <a:pt x="822" y="179"/>
                      <a:pt x="631" y="1"/>
                      <a:pt x="40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39" name="Google Shape;2739;p45"/>
          <p:cNvGrpSpPr/>
          <p:nvPr/>
        </p:nvGrpSpPr>
        <p:grpSpPr>
          <a:xfrm>
            <a:off x="5000166" y="3126847"/>
            <a:ext cx="814595" cy="1025752"/>
            <a:chOff x="6149875" y="4271313"/>
            <a:chExt cx="334275" cy="420925"/>
          </a:xfrm>
        </p:grpSpPr>
        <p:sp>
          <p:nvSpPr>
            <p:cNvPr id="2740" name="Google Shape;2740;p45"/>
            <p:cNvSpPr/>
            <p:nvPr/>
          </p:nvSpPr>
          <p:spPr>
            <a:xfrm>
              <a:off x="6149875" y="4271325"/>
              <a:ext cx="334275" cy="420900"/>
            </a:xfrm>
            <a:custGeom>
              <a:avLst/>
              <a:gdLst/>
              <a:ahLst/>
              <a:cxnLst/>
              <a:rect l="l" t="t" r="r" b="b"/>
              <a:pathLst>
                <a:path w="13371" h="16836" extrusionOk="0">
                  <a:moveTo>
                    <a:pt x="5632" y="0"/>
                  </a:moveTo>
                  <a:cubicBezTo>
                    <a:pt x="5382" y="0"/>
                    <a:pt x="5191" y="203"/>
                    <a:pt x="5191" y="453"/>
                  </a:cubicBezTo>
                  <a:cubicBezTo>
                    <a:pt x="5191" y="691"/>
                    <a:pt x="5382" y="893"/>
                    <a:pt x="5632" y="893"/>
                  </a:cubicBezTo>
                  <a:lnTo>
                    <a:pt x="6060" y="2191"/>
                  </a:lnTo>
                  <a:cubicBezTo>
                    <a:pt x="5632" y="2370"/>
                    <a:pt x="5286" y="2715"/>
                    <a:pt x="5144" y="3144"/>
                  </a:cubicBezTo>
                  <a:cubicBezTo>
                    <a:pt x="3048" y="3513"/>
                    <a:pt x="1476" y="5049"/>
                    <a:pt x="1476" y="6882"/>
                  </a:cubicBezTo>
                  <a:lnTo>
                    <a:pt x="1476" y="13026"/>
                  </a:lnTo>
                  <a:lnTo>
                    <a:pt x="1476" y="14669"/>
                  </a:lnTo>
                  <a:lnTo>
                    <a:pt x="1095" y="14669"/>
                  </a:lnTo>
                  <a:cubicBezTo>
                    <a:pt x="488" y="14669"/>
                    <a:pt x="0" y="15157"/>
                    <a:pt x="0" y="15752"/>
                  </a:cubicBezTo>
                  <a:cubicBezTo>
                    <a:pt x="0" y="16348"/>
                    <a:pt x="488" y="16836"/>
                    <a:pt x="1095" y="16836"/>
                  </a:cubicBezTo>
                  <a:lnTo>
                    <a:pt x="12275" y="16836"/>
                  </a:lnTo>
                  <a:cubicBezTo>
                    <a:pt x="12871" y="16836"/>
                    <a:pt x="13359" y="16348"/>
                    <a:pt x="13359" y="15752"/>
                  </a:cubicBezTo>
                  <a:cubicBezTo>
                    <a:pt x="13371" y="15145"/>
                    <a:pt x="12883" y="14669"/>
                    <a:pt x="12287" y="14669"/>
                  </a:cubicBezTo>
                  <a:lnTo>
                    <a:pt x="11906" y="14669"/>
                  </a:lnTo>
                  <a:lnTo>
                    <a:pt x="11906" y="13026"/>
                  </a:lnTo>
                  <a:lnTo>
                    <a:pt x="11906" y="6882"/>
                  </a:lnTo>
                  <a:cubicBezTo>
                    <a:pt x="11906" y="5049"/>
                    <a:pt x="10323" y="3513"/>
                    <a:pt x="8227" y="3144"/>
                  </a:cubicBezTo>
                  <a:cubicBezTo>
                    <a:pt x="8084" y="2715"/>
                    <a:pt x="7751" y="2358"/>
                    <a:pt x="7310" y="2191"/>
                  </a:cubicBezTo>
                  <a:lnTo>
                    <a:pt x="7739" y="893"/>
                  </a:lnTo>
                  <a:cubicBezTo>
                    <a:pt x="7989" y="893"/>
                    <a:pt x="8192" y="691"/>
                    <a:pt x="8192" y="453"/>
                  </a:cubicBezTo>
                  <a:cubicBezTo>
                    <a:pt x="8192" y="203"/>
                    <a:pt x="7989" y="0"/>
                    <a:pt x="7739" y="0"/>
                  </a:cubicBezTo>
                  <a:cubicBezTo>
                    <a:pt x="7501" y="0"/>
                    <a:pt x="7299" y="203"/>
                    <a:pt x="7299" y="453"/>
                  </a:cubicBezTo>
                  <a:cubicBezTo>
                    <a:pt x="7299" y="596"/>
                    <a:pt x="7370" y="727"/>
                    <a:pt x="7477" y="810"/>
                  </a:cubicBezTo>
                  <a:lnTo>
                    <a:pt x="7049" y="2108"/>
                  </a:lnTo>
                  <a:cubicBezTo>
                    <a:pt x="6929" y="2084"/>
                    <a:pt x="6810" y="2072"/>
                    <a:pt x="6691" y="2072"/>
                  </a:cubicBezTo>
                  <a:cubicBezTo>
                    <a:pt x="6560" y="2072"/>
                    <a:pt x="6441" y="2084"/>
                    <a:pt x="6334" y="2108"/>
                  </a:cubicBezTo>
                  <a:lnTo>
                    <a:pt x="5894" y="810"/>
                  </a:lnTo>
                  <a:cubicBezTo>
                    <a:pt x="6001" y="727"/>
                    <a:pt x="6072" y="596"/>
                    <a:pt x="6072" y="453"/>
                  </a:cubicBezTo>
                  <a:cubicBezTo>
                    <a:pt x="6072" y="203"/>
                    <a:pt x="5882" y="0"/>
                    <a:pt x="5632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accent5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41" name="Google Shape;2741;p45"/>
            <p:cNvGrpSpPr/>
            <p:nvPr/>
          </p:nvGrpSpPr>
          <p:grpSpPr>
            <a:xfrm>
              <a:off x="6150150" y="4271313"/>
              <a:ext cx="334000" cy="420925"/>
              <a:chOff x="6150150" y="4555150"/>
              <a:chExt cx="334000" cy="420925"/>
            </a:xfrm>
          </p:grpSpPr>
          <p:sp>
            <p:nvSpPr>
              <p:cNvPr id="2742" name="Google Shape;2742;p45"/>
              <p:cNvSpPr/>
              <p:nvPr/>
            </p:nvSpPr>
            <p:spPr>
              <a:xfrm>
                <a:off x="6320725" y="4562900"/>
                <a:ext cx="26800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2501" extrusionOk="0">
                    <a:moveTo>
                      <a:pt x="810" y="0"/>
                    </a:moveTo>
                    <a:lnTo>
                      <a:pt x="0" y="2417"/>
                    </a:lnTo>
                    <a:lnTo>
                      <a:pt x="262" y="2501"/>
                    </a:lnTo>
                    <a:lnTo>
                      <a:pt x="1072" y="84"/>
                    </a:lnTo>
                    <a:lnTo>
                      <a:pt x="81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3" name="Google Shape;2743;p45"/>
              <p:cNvSpPr/>
              <p:nvPr/>
            </p:nvSpPr>
            <p:spPr>
              <a:xfrm>
                <a:off x="6332325" y="4555150"/>
                <a:ext cx="223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82" extrusionOk="0">
                    <a:moveTo>
                      <a:pt x="453" y="1"/>
                    </a:moveTo>
                    <a:cubicBezTo>
                      <a:pt x="203" y="1"/>
                      <a:pt x="1" y="191"/>
                      <a:pt x="1" y="441"/>
                    </a:cubicBezTo>
                    <a:cubicBezTo>
                      <a:pt x="1" y="691"/>
                      <a:pt x="203" y="882"/>
                      <a:pt x="453" y="882"/>
                    </a:cubicBezTo>
                    <a:cubicBezTo>
                      <a:pt x="691" y="882"/>
                      <a:pt x="894" y="691"/>
                      <a:pt x="894" y="441"/>
                    </a:cubicBezTo>
                    <a:cubicBezTo>
                      <a:pt x="894" y="191"/>
                      <a:pt x="691" y="1"/>
                      <a:pt x="45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4" name="Google Shape;2744;p45"/>
              <p:cNvSpPr/>
              <p:nvPr/>
            </p:nvSpPr>
            <p:spPr>
              <a:xfrm>
                <a:off x="6287075" y="4563500"/>
                <a:ext cx="26825" cy="625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501" extrusionOk="0">
                    <a:moveTo>
                      <a:pt x="263" y="0"/>
                    </a:moveTo>
                    <a:lnTo>
                      <a:pt x="1" y="83"/>
                    </a:lnTo>
                    <a:lnTo>
                      <a:pt x="810" y="2500"/>
                    </a:lnTo>
                    <a:lnTo>
                      <a:pt x="1072" y="2417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5" name="Google Shape;2745;p45"/>
              <p:cNvSpPr/>
              <p:nvPr/>
            </p:nvSpPr>
            <p:spPr>
              <a:xfrm>
                <a:off x="6279650" y="4555150"/>
                <a:ext cx="22350" cy="220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82" extrusionOk="0">
                    <a:moveTo>
                      <a:pt x="441" y="1"/>
                    </a:moveTo>
                    <a:cubicBezTo>
                      <a:pt x="203" y="1"/>
                      <a:pt x="0" y="191"/>
                      <a:pt x="0" y="441"/>
                    </a:cubicBezTo>
                    <a:cubicBezTo>
                      <a:pt x="0" y="691"/>
                      <a:pt x="203" y="882"/>
                      <a:pt x="441" y="882"/>
                    </a:cubicBezTo>
                    <a:cubicBezTo>
                      <a:pt x="691" y="882"/>
                      <a:pt x="893" y="691"/>
                      <a:pt x="893" y="441"/>
                    </a:cubicBezTo>
                    <a:cubicBezTo>
                      <a:pt x="893" y="191"/>
                      <a:pt x="691" y="1"/>
                      <a:pt x="4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6" name="Google Shape;2746;p45"/>
              <p:cNvSpPr/>
              <p:nvPr/>
            </p:nvSpPr>
            <p:spPr>
              <a:xfrm>
                <a:off x="6276675" y="4606950"/>
                <a:ext cx="8067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1525" extrusionOk="0">
                    <a:moveTo>
                      <a:pt x="1619" y="0"/>
                    </a:moveTo>
                    <a:cubicBezTo>
                      <a:pt x="726" y="0"/>
                      <a:pt x="0" y="679"/>
                      <a:pt x="0" y="1524"/>
                    </a:cubicBezTo>
                    <a:lnTo>
                      <a:pt x="3227" y="1524"/>
                    </a:lnTo>
                    <a:cubicBezTo>
                      <a:pt x="3227" y="679"/>
                      <a:pt x="2512" y="0"/>
                      <a:pt x="16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7" name="Google Shape;2747;p45"/>
              <p:cNvSpPr/>
              <p:nvPr/>
            </p:nvSpPr>
            <p:spPr>
              <a:xfrm>
                <a:off x="6186775" y="4631350"/>
                <a:ext cx="260775" cy="336975"/>
              </a:xfrm>
              <a:custGeom>
                <a:avLst/>
                <a:gdLst/>
                <a:ahLst/>
                <a:cxnLst/>
                <a:rect l="l" t="t" r="r" b="b"/>
                <a:pathLst>
                  <a:path w="10431" h="13479" extrusionOk="0">
                    <a:moveTo>
                      <a:pt x="4656" y="1"/>
                    </a:moveTo>
                    <a:cubicBezTo>
                      <a:pt x="2084" y="1"/>
                      <a:pt x="0" y="1715"/>
                      <a:pt x="0" y="3834"/>
                    </a:cubicBezTo>
                    <a:lnTo>
                      <a:pt x="0" y="13478"/>
                    </a:lnTo>
                    <a:lnTo>
                      <a:pt x="10430" y="13478"/>
                    </a:lnTo>
                    <a:lnTo>
                      <a:pt x="10430" y="3834"/>
                    </a:lnTo>
                    <a:cubicBezTo>
                      <a:pt x="10430" y="1715"/>
                      <a:pt x="8347" y="1"/>
                      <a:pt x="5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8" name="Google Shape;2748;p45"/>
              <p:cNvSpPr/>
              <p:nvPr/>
            </p:nvSpPr>
            <p:spPr>
              <a:xfrm>
                <a:off x="6150150" y="4921575"/>
                <a:ext cx="334000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13360" h="2180" extrusionOk="0">
                    <a:moveTo>
                      <a:pt x="1084" y="0"/>
                    </a:moveTo>
                    <a:cubicBezTo>
                      <a:pt x="489" y="0"/>
                      <a:pt x="1" y="488"/>
                      <a:pt x="1" y="1084"/>
                    </a:cubicBezTo>
                    <a:cubicBezTo>
                      <a:pt x="1" y="1691"/>
                      <a:pt x="489" y="2179"/>
                      <a:pt x="1084" y="2179"/>
                    </a:cubicBezTo>
                    <a:lnTo>
                      <a:pt x="12276" y="2179"/>
                    </a:lnTo>
                    <a:cubicBezTo>
                      <a:pt x="12872" y="2179"/>
                      <a:pt x="13360" y="1691"/>
                      <a:pt x="13360" y="1084"/>
                    </a:cubicBezTo>
                    <a:cubicBezTo>
                      <a:pt x="13360" y="488"/>
                      <a:pt x="12872" y="0"/>
                      <a:pt x="122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9" name="Google Shape;2749;p45"/>
              <p:cNvSpPr/>
              <p:nvPr/>
            </p:nvSpPr>
            <p:spPr>
              <a:xfrm>
                <a:off x="6186775" y="4880500"/>
                <a:ext cx="2607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10431" h="1644" extrusionOk="0">
                    <a:moveTo>
                      <a:pt x="0" y="0"/>
                    </a:moveTo>
                    <a:lnTo>
                      <a:pt x="0" y="1643"/>
                    </a:lnTo>
                    <a:lnTo>
                      <a:pt x="10430" y="1643"/>
                    </a:lnTo>
                    <a:lnTo>
                      <a:pt x="104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0" name="Google Shape;2750;p45"/>
              <p:cNvSpPr/>
              <p:nvPr/>
            </p:nvSpPr>
            <p:spPr>
              <a:xfrm>
                <a:off x="6244825" y="493942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357" y="1"/>
                    </a:moveTo>
                    <a:cubicBezTo>
                      <a:pt x="167" y="1"/>
                      <a:pt x="0" y="167"/>
                      <a:pt x="0" y="370"/>
                    </a:cubicBezTo>
                    <a:cubicBezTo>
                      <a:pt x="0" y="560"/>
                      <a:pt x="167" y="727"/>
                      <a:pt x="357" y="727"/>
                    </a:cubicBezTo>
                    <a:cubicBezTo>
                      <a:pt x="560" y="727"/>
                      <a:pt x="726" y="560"/>
                      <a:pt x="715" y="370"/>
                    </a:cubicBezTo>
                    <a:cubicBezTo>
                      <a:pt x="715" y="167"/>
                      <a:pt x="560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1" name="Google Shape;2751;p45"/>
              <p:cNvSpPr/>
              <p:nvPr/>
            </p:nvSpPr>
            <p:spPr>
              <a:xfrm>
                <a:off x="6217425" y="4939425"/>
                <a:ext cx="182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27" extrusionOk="0">
                    <a:moveTo>
                      <a:pt x="358" y="1"/>
                    </a:moveTo>
                    <a:cubicBezTo>
                      <a:pt x="167" y="1"/>
                      <a:pt x="1" y="167"/>
                      <a:pt x="1" y="370"/>
                    </a:cubicBezTo>
                    <a:cubicBezTo>
                      <a:pt x="1" y="560"/>
                      <a:pt x="167" y="727"/>
                      <a:pt x="358" y="727"/>
                    </a:cubicBezTo>
                    <a:cubicBezTo>
                      <a:pt x="560" y="727"/>
                      <a:pt x="727" y="560"/>
                      <a:pt x="727" y="370"/>
                    </a:cubicBezTo>
                    <a:cubicBezTo>
                      <a:pt x="727" y="167"/>
                      <a:pt x="560" y="1"/>
                      <a:pt x="3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2" name="Google Shape;2752;p45"/>
              <p:cNvSpPr/>
              <p:nvPr/>
            </p:nvSpPr>
            <p:spPr>
              <a:xfrm>
                <a:off x="6190050" y="493942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369" y="1"/>
                    </a:moveTo>
                    <a:cubicBezTo>
                      <a:pt x="167" y="1"/>
                      <a:pt x="0" y="167"/>
                      <a:pt x="0" y="370"/>
                    </a:cubicBezTo>
                    <a:cubicBezTo>
                      <a:pt x="0" y="560"/>
                      <a:pt x="167" y="727"/>
                      <a:pt x="369" y="727"/>
                    </a:cubicBezTo>
                    <a:cubicBezTo>
                      <a:pt x="560" y="727"/>
                      <a:pt x="727" y="560"/>
                      <a:pt x="727" y="370"/>
                    </a:cubicBezTo>
                    <a:cubicBezTo>
                      <a:pt x="727" y="167"/>
                      <a:pt x="560" y="1"/>
                      <a:pt x="3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3" name="Google Shape;2753;p45"/>
              <p:cNvSpPr/>
              <p:nvPr/>
            </p:nvSpPr>
            <p:spPr>
              <a:xfrm>
                <a:off x="6426100" y="493942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357" y="1"/>
                    </a:moveTo>
                    <a:cubicBezTo>
                      <a:pt x="167" y="1"/>
                      <a:pt x="0" y="167"/>
                      <a:pt x="0" y="370"/>
                    </a:cubicBezTo>
                    <a:cubicBezTo>
                      <a:pt x="0" y="560"/>
                      <a:pt x="167" y="727"/>
                      <a:pt x="357" y="727"/>
                    </a:cubicBezTo>
                    <a:cubicBezTo>
                      <a:pt x="560" y="727"/>
                      <a:pt x="726" y="560"/>
                      <a:pt x="714" y="370"/>
                    </a:cubicBezTo>
                    <a:cubicBezTo>
                      <a:pt x="714" y="167"/>
                      <a:pt x="560" y="1"/>
                      <a:pt x="35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4" name="Google Shape;2754;p45"/>
              <p:cNvSpPr/>
              <p:nvPr/>
            </p:nvSpPr>
            <p:spPr>
              <a:xfrm>
                <a:off x="6398700" y="493942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358" y="1"/>
                    </a:moveTo>
                    <a:cubicBezTo>
                      <a:pt x="167" y="1"/>
                      <a:pt x="1" y="167"/>
                      <a:pt x="1" y="370"/>
                    </a:cubicBezTo>
                    <a:cubicBezTo>
                      <a:pt x="1" y="560"/>
                      <a:pt x="167" y="727"/>
                      <a:pt x="358" y="727"/>
                    </a:cubicBezTo>
                    <a:cubicBezTo>
                      <a:pt x="560" y="727"/>
                      <a:pt x="727" y="560"/>
                      <a:pt x="727" y="370"/>
                    </a:cubicBezTo>
                    <a:cubicBezTo>
                      <a:pt x="727" y="167"/>
                      <a:pt x="560" y="1"/>
                      <a:pt x="35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5" name="Google Shape;2755;p45"/>
              <p:cNvSpPr/>
              <p:nvPr/>
            </p:nvSpPr>
            <p:spPr>
              <a:xfrm>
                <a:off x="6371325" y="4939425"/>
                <a:ext cx="18175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27" extrusionOk="0">
                    <a:moveTo>
                      <a:pt x="369" y="1"/>
                    </a:moveTo>
                    <a:cubicBezTo>
                      <a:pt x="167" y="1"/>
                      <a:pt x="0" y="167"/>
                      <a:pt x="0" y="370"/>
                    </a:cubicBezTo>
                    <a:cubicBezTo>
                      <a:pt x="0" y="560"/>
                      <a:pt x="167" y="727"/>
                      <a:pt x="369" y="727"/>
                    </a:cubicBezTo>
                    <a:cubicBezTo>
                      <a:pt x="560" y="727"/>
                      <a:pt x="727" y="560"/>
                      <a:pt x="727" y="370"/>
                    </a:cubicBezTo>
                    <a:cubicBezTo>
                      <a:pt x="727" y="167"/>
                      <a:pt x="560" y="1"/>
                      <a:pt x="3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6" name="Google Shape;2756;p45"/>
              <p:cNvSpPr/>
              <p:nvPr/>
            </p:nvSpPr>
            <p:spPr>
              <a:xfrm>
                <a:off x="6260000" y="4737150"/>
                <a:ext cx="42575" cy="3795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518" extrusionOk="0">
                    <a:moveTo>
                      <a:pt x="846" y="1"/>
                    </a:moveTo>
                    <a:cubicBezTo>
                      <a:pt x="670" y="1"/>
                      <a:pt x="492" y="61"/>
                      <a:pt x="346" y="186"/>
                    </a:cubicBezTo>
                    <a:cubicBezTo>
                      <a:pt x="36" y="460"/>
                      <a:pt x="0" y="936"/>
                      <a:pt x="274" y="1257"/>
                    </a:cubicBezTo>
                    <a:cubicBezTo>
                      <a:pt x="422" y="1431"/>
                      <a:pt x="629" y="1518"/>
                      <a:pt x="839" y="1518"/>
                    </a:cubicBezTo>
                    <a:cubicBezTo>
                      <a:pt x="1017" y="1518"/>
                      <a:pt x="1198" y="1455"/>
                      <a:pt x="1346" y="1329"/>
                    </a:cubicBezTo>
                    <a:cubicBezTo>
                      <a:pt x="1667" y="1055"/>
                      <a:pt x="1703" y="579"/>
                      <a:pt x="1417" y="257"/>
                    </a:cubicBezTo>
                    <a:cubicBezTo>
                      <a:pt x="1268" y="88"/>
                      <a:pt x="1058" y="1"/>
                      <a:pt x="84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7" name="Google Shape;2757;p45"/>
              <p:cNvSpPr/>
              <p:nvPr/>
            </p:nvSpPr>
            <p:spPr>
              <a:xfrm>
                <a:off x="6333225" y="4737000"/>
                <a:ext cx="39300" cy="3817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27" extrusionOk="0">
                    <a:moveTo>
                      <a:pt x="801" y="0"/>
                    </a:moveTo>
                    <a:cubicBezTo>
                      <a:pt x="403" y="0"/>
                      <a:pt x="59" y="303"/>
                      <a:pt x="24" y="716"/>
                    </a:cubicBezTo>
                    <a:cubicBezTo>
                      <a:pt x="0" y="1132"/>
                      <a:pt x="310" y="1490"/>
                      <a:pt x="738" y="1525"/>
                    </a:cubicBezTo>
                    <a:cubicBezTo>
                      <a:pt x="754" y="1526"/>
                      <a:pt x="769" y="1527"/>
                      <a:pt x="783" y="1527"/>
                    </a:cubicBezTo>
                    <a:cubicBezTo>
                      <a:pt x="1181" y="1527"/>
                      <a:pt x="1514" y="1225"/>
                      <a:pt x="1548" y="823"/>
                    </a:cubicBezTo>
                    <a:cubicBezTo>
                      <a:pt x="1572" y="406"/>
                      <a:pt x="1262" y="37"/>
                      <a:pt x="846" y="1"/>
                    </a:cubicBezTo>
                    <a:cubicBezTo>
                      <a:pt x="831" y="1"/>
                      <a:pt x="816" y="0"/>
                      <a:pt x="8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8" name="Google Shape;2758;p45"/>
              <p:cNvSpPr/>
              <p:nvPr/>
            </p:nvSpPr>
            <p:spPr>
              <a:xfrm>
                <a:off x="6251075" y="4795650"/>
                <a:ext cx="13217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1430" extrusionOk="0">
                    <a:moveTo>
                      <a:pt x="667" y="1"/>
                    </a:moveTo>
                    <a:cubicBezTo>
                      <a:pt x="298" y="1"/>
                      <a:pt x="0" y="299"/>
                      <a:pt x="0" y="668"/>
                    </a:cubicBezTo>
                    <a:lnTo>
                      <a:pt x="0" y="763"/>
                    </a:lnTo>
                    <a:cubicBezTo>
                      <a:pt x="0" y="1132"/>
                      <a:pt x="298" y="1430"/>
                      <a:pt x="667" y="1430"/>
                    </a:cubicBezTo>
                    <a:lnTo>
                      <a:pt x="4620" y="1430"/>
                    </a:lnTo>
                    <a:cubicBezTo>
                      <a:pt x="4989" y="1430"/>
                      <a:pt x="5287" y="1132"/>
                      <a:pt x="5287" y="763"/>
                    </a:cubicBezTo>
                    <a:lnTo>
                      <a:pt x="5287" y="668"/>
                    </a:lnTo>
                    <a:cubicBezTo>
                      <a:pt x="5287" y="299"/>
                      <a:pt x="4989" y="1"/>
                      <a:pt x="46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9" name="Google Shape;2759;p45"/>
              <p:cNvSpPr/>
              <p:nvPr/>
            </p:nvSpPr>
            <p:spPr>
              <a:xfrm>
                <a:off x="6263575" y="4809350"/>
                <a:ext cx="10717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46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46"/>
                      <a:pt x="167" y="346"/>
                    </a:cubicBezTo>
                    <a:lnTo>
                      <a:pt x="4108" y="346"/>
                    </a:lnTo>
                    <a:cubicBezTo>
                      <a:pt x="4215" y="346"/>
                      <a:pt x="4286" y="263"/>
                      <a:pt x="4286" y="167"/>
                    </a:cubicBezTo>
                    <a:cubicBezTo>
                      <a:pt x="4286" y="72"/>
                      <a:pt x="4215" y="1"/>
                      <a:pt x="410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60" name="Google Shape;2760;p45"/>
          <p:cNvGrpSpPr/>
          <p:nvPr/>
        </p:nvGrpSpPr>
        <p:grpSpPr>
          <a:xfrm>
            <a:off x="822866" y="1587988"/>
            <a:ext cx="234762" cy="218290"/>
            <a:chOff x="8652775" y="883650"/>
            <a:chExt cx="38125" cy="35450"/>
          </a:xfrm>
        </p:grpSpPr>
        <p:sp>
          <p:nvSpPr>
            <p:cNvPr id="2761" name="Google Shape;2761;p4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4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4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4" name="Google Shape;2764;p45"/>
          <p:cNvSpPr/>
          <p:nvPr/>
        </p:nvSpPr>
        <p:spPr>
          <a:xfrm>
            <a:off x="7779732" y="3118409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0"/>
                </a:moveTo>
                <a:cubicBezTo>
                  <a:pt x="108" y="0"/>
                  <a:pt x="1" y="107"/>
                  <a:pt x="1" y="250"/>
                </a:cubicBezTo>
                <a:cubicBezTo>
                  <a:pt x="1" y="393"/>
                  <a:pt x="108" y="500"/>
                  <a:pt x="251" y="500"/>
                </a:cubicBezTo>
                <a:lnTo>
                  <a:pt x="2549" y="500"/>
                </a:lnTo>
                <a:cubicBezTo>
                  <a:pt x="2691" y="500"/>
                  <a:pt x="2799" y="393"/>
                  <a:pt x="2799" y="250"/>
                </a:cubicBezTo>
                <a:cubicBezTo>
                  <a:pt x="2799" y="107"/>
                  <a:pt x="2691" y="0"/>
                  <a:pt x="25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5" name="Google Shape;2765;p45"/>
          <p:cNvSpPr/>
          <p:nvPr/>
        </p:nvSpPr>
        <p:spPr>
          <a:xfrm>
            <a:off x="654668" y="980256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1"/>
                </a:moveTo>
                <a:cubicBezTo>
                  <a:pt x="108" y="1"/>
                  <a:pt x="1" y="108"/>
                  <a:pt x="1" y="251"/>
                </a:cubicBezTo>
                <a:cubicBezTo>
                  <a:pt x="1" y="393"/>
                  <a:pt x="108" y="501"/>
                  <a:pt x="251" y="501"/>
                </a:cubicBezTo>
                <a:lnTo>
                  <a:pt x="2549" y="501"/>
                </a:lnTo>
                <a:cubicBezTo>
                  <a:pt x="2691" y="501"/>
                  <a:pt x="2799" y="393"/>
                  <a:pt x="2799" y="251"/>
                </a:cubicBezTo>
                <a:cubicBezTo>
                  <a:pt x="2799" y="108"/>
                  <a:pt x="2691" y="1"/>
                  <a:pt x="25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6" name="Google Shape;2766;p45"/>
          <p:cNvSpPr/>
          <p:nvPr/>
        </p:nvSpPr>
        <p:spPr>
          <a:xfrm>
            <a:off x="654668" y="1106797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0"/>
                </a:moveTo>
                <a:cubicBezTo>
                  <a:pt x="108" y="0"/>
                  <a:pt x="1" y="107"/>
                  <a:pt x="1" y="250"/>
                </a:cubicBezTo>
                <a:cubicBezTo>
                  <a:pt x="1" y="393"/>
                  <a:pt x="108" y="500"/>
                  <a:pt x="251" y="500"/>
                </a:cubicBezTo>
                <a:lnTo>
                  <a:pt x="2549" y="500"/>
                </a:lnTo>
                <a:cubicBezTo>
                  <a:pt x="2691" y="500"/>
                  <a:pt x="2799" y="393"/>
                  <a:pt x="2799" y="250"/>
                </a:cubicBezTo>
                <a:cubicBezTo>
                  <a:pt x="2799" y="107"/>
                  <a:pt x="2691" y="0"/>
                  <a:pt x="25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wheel spokes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1" name="Google Shape;2771;p46"/>
          <p:cNvGrpSpPr/>
          <p:nvPr/>
        </p:nvGrpSpPr>
        <p:grpSpPr>
          <a:xfrm>
            <a:off x="-307502" y="97017"/>
            <a:ext cx="1088320" cy="1251963"/>
            <a:chOff x="2258600" y="1433188"/>
            <a:chExt cx="467050" cy="537300"/>
          </a:xfrm>
        </p:grpSpPr>
        <p:sp>
          <p:nvSpPr>
            <p:cNvPr id="2772" name="Google Shape;2772;p46"/>
            <p:cNvSpPr/>
            <p:nvPr/>
          </p:nvSpPr>
          <p:spPr>
            <a:xfrm>
              <a:off x="2258600" y="1433350"/>
              <a:ext cx="467050" cy="536975"/>
            </a:xfrm>
            <a:custGeom>
              <a:avLst/>
              <a:gdLst/>
              <a:ahLst/>
              <a:cxnLst/>
              <a:rect l="l" t="t" r="r" b="b"/>
              <a:pathLst>
                <a:path w="18682" h="21479" extrusionOk="0">
                  <a:moveTo>
                    <a:pt x="9347" y="607"/>
                  </a:moveTo>
                  <a:cubicBezTo>
                    <a:pt x="9740" y="607"/>
                    <a:pt x="10050" y="929"/>
                    <a:pt x="10050" y="1322"/>
                  </a:cubicBezTo>
                  <a:cubicBezTo>
                    <a:pt x="10050" y="1715"/>
                    <a:pt x="9740" y="2024"/>
                    <a:pt x="9347" y="2024"/>
                  </a:cubicBezTo>
                  <a:cubicBezTo>
                    <a:pt x="8954" y="2024"/>
                    <a:pt x="8633" y="1715"/>
                    <a:pt x="8633" y="1322"/>
                  </a:cubicBezTo>
                  <a:cubicBezTo>
                    <a:pt x="8633" y="929"/>
                    <a:pt x="8954" y="607"/>
                    <a:pt x="9347" y="607"/>
                  </a:cubicBezTo>
                  <a:close/>
                  <a:moveTo>
                    <a:pt x="9347" y="0"/>
                  </a:moveTo>
                  <a:cubicBezTo>
                    <a:pt x="8609" y="0"/>
                    <a:pt x="8025" y="583"/>
                    <a:pt x="8025" y="1322"/>
                  </a:cubicBezTo>
                  <a:cubicBezTo>
                    <a:pt x="8025" y="1905"/>
                    <a:pt x="8395" y="2393"/>
                    <a:pt x="8918" y="2572"/>
                  </a:cubicBezTo>
                  <a:lnTo>
                    <a:pt x="8918" y="3608"/>
                  </a:lnTo>
                  <a:cubicBezTo>
                    <a:pt x="6120" y="3739"/>
                    <a:pt x="3656" y="5155"/>
                    <a:pt x="2108" y="7287"/>
                  </a:cubicBezTo>
                  <a:cubicBezTo>
                    <a:pt x="1906" y="7560"/>
                    <a:pt x="1727" y="7858"/>
                    <a:pt x="1548" y="8156"/>
                  </a:cubicBezTo>
                  <a:lnTo>
                    <a:pt x="1167" y="8156"/>
                  </a:lnTo>
                  <a:cubicBezTo>
                    <a:pt x="417" y="9489"/>
                    <a:pt x="1" y="11037"/>
                    <a:pt x="1" y="12668"/>
                  </a:cubicBezTo>
                  <a:cubicBezTo>
                    <a:pt x="1" y="12847"/>
                    <a:pt x="1" y="13014"/>
                    <a:pt x="13" y="13180"/>
                  </a:cubicBezTo>
                  <a:lnTo>
                    <a:pt x="429" y="13180"/>
                  </a:lnTo>
                  <a:cubicBezTo>
                    <a:pt x="441" y="13442"/>
                    <a:pt x="477" y="13704"/>
                    <a:pt x="513" y="13954"/>
                  </a:cubicBezTo>
                  <a:cubicBezTo>
                    <a:pt x="1191" y="18217"/>
                    <a:pt x="4882" y="21479"/>
                    <a:pt x="9347" y="21479"/>
                  </a:cubicBezTo>
                  <a:cubicBezTo>
                    <a:pt x="13800" y="21479"/>
                    <a:pt x="17491" y="18217"/>
                    <a:pt x="18170" y="13954"/>
                  </a:cubicBezTo>
                  <a:cubicBezTo>
                    <a:pt x="18205" y="13704"/>
                    <a:pt x="18241" y="13442"/>
                    <a:pt x="18253" y="13180"/>
                  </a:cubicBezTo>
                  <a:lnTo>
                    <a:pt x="18670" y="13180"/>
                  </a:lnTo>
                  <a:cubicBezTo>
                    <a:pt x="18682" y="13014"/>
                    <a:pt x="18682" y="12847"/>
                    <a:pt x="18682" y="12668"/>
                  </a:cubicBezTo>
                  <a:cubicBezTo>
                    <a:pt x="18682" y="11025"/>
                    <a:pt x="18265" y="9489"/>
                    <a:pt x="17515" y="8156"/>
                  </a:cubicBezTo>
                  <a:lnTo>
                    <a:pt x="17134" y="8156"/>
                  </a:lnTo>
                  <a:cubicBezTo>
                    <a:pt x="16967" y="7858"/>
                    <a:pt x="16777" y="7572"/>
                    <a:pt x="16574" y="7287"/>
                  </a:cubicBezTo>
                  <a:cubicBezTo>
                    <a:pt x="15026" y="5155"/>
                    <a:pt x="12562" y="3739"/>
                    <a:pt x="9764" y="3608"/>
                  </a:cubicBezTo>
                  <a:lnTo>
                    <a:pt x="9764" y="2572"/>
                  </a:lnTo>
                  <a:cubicBezTo>
                    <a:pt x="10288" y="2393"/>
                    <a:pt x="10657" y="1905"/>
                    <a:pt x="10657" y="1322"/>
                  </a:cubicBezTo>
                  <a:cubicBezTo>
                    <a:pt x="10657" y="583"/>
                    <a:pt x="10073" y="0"/>
                    <a:pt x="93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73" name="Google Shape;2773;p46"/>
            <p:cNvGrpSpPr/>
            <p:nvPr/>
          </p:nvGrpSpPr>
          <p:grpSpPr>
            <a:xfrm>
              <a:off x="2258600" y="1433188"/>
              <a:ext cx="467050" cy="537300"/>
              <a:chOff x="2258600" y="-256450"/>
              <a:chExt cx="467050" cy="537300"/>
            </a:xfrm>
          </p:grpSpPr>
          <p:sp>
            <p:nvSpPr>
              <p:cNvPr id="2774" name="Google Shape;2774;p46"/>
              <p:cNvSpPr/>
              <p:nvPr/>
            </p:nvSpPr>
            <p:spPr>
              <a:xfrm>
                <a:off x="2481850" y="-201675"/>
                <a:ext cx="20850" cy="940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3763" extrusionOk="0">
                    <a:moveTo>
                      <a:pt x="0" y="0"/>
                    </a:moveTo>
                    <a:lnTo>
                      <a:pt x="0" y="3763"/>
                    </a:lnTo>
                    <a:lnTo>
                      <a:pt x="834" y="3763"/>
                    </a:ln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5" name="Google Shape;2775;p46"/>
              <p:cNvSpPr/>
              <p:nvPr/>
            </p:nvSpPr>
            <p:spPr>
              <a:xfrm>
                <a:off x="2269025" y="69475"/>
                <a:ext cx="4465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930" extrusionOk="0">
                    <a:moveTo>
                      <a:pt x="0" y="1"/>
                    </a:moveTo>
                    <a:cubicBezTo>
                      <a:pt x="12" y="322"/>
                      <a:pt x="48" y="620"/>
                      <a:pt x="96" y="930"/>
                    </a:cubicBezTo>
                    <a:lnTo>
                      <a:pt x="17753" y="930"/>
                    </a:lnTo>
                    <a:cubicBezTo>
                      <a:pt x="17800" y="620"/>
                      <a:pt x="17836" y="310"/>
                      <a:pt x="178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6" name="Google Shape;2776;p46"/>
              <p:cNvSpPr/>
              <p:nvPr/>
            </p:nvSpPr>
            <p:spPr>
              <a:xfrm>
                <a:off x="2271700" y="92700"/>
                <a:ext cx="4411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7526" extrusionOk="0">
                    <a:moveTo>
                      <a:pt x="1" y="1"/>
                    </a:moveTo>
                    <a:cubicBezTo>
                      <a:pt x="679" y="4263"/>
                      <a:pt x="4370" y="7525"/>
                      <a:pt x="8823" y="7525"/>
                    </a:cubicBezTo>
                    <a:cubicBezTo>
                      <a:pt x="13276" y="7525"/>
                      <a:pt x="16967" y="4263"/>
                      <a:pt x="176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7" name="Google Shape;2777;p46"/>
              <p:cNvSpPr/>
              <p:nvPr/>
            </p:nvSpPr>
            <p:spPr>
              <a:xfrm>
                <a:off x="2311300" y="-166250"/>
                <a:ext cx="361675" cy="92300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3692" extrusionOk="0">
                    <a:moveTo>
                      <a:pt x="7239" y="0"/>
                    </a:moveTo>
                    <a:cubicBezTo>
                      <a:pt x="4262" y="0"/>
                      <a:pt x="1631" y="1453"/>
                      <a:pt x="0" y="3691"/>
                    </a:cubicBezTo>
                    <a:lnTo>
                      <a:pt x="14466" y="3691"/>
                    </a:lnTo>
                    <a:cubicBezTo>
                      <a:pt x="12847" y="1453"/>
                      <a:pt x="10216" y="0"/>
                      <a:pt x="72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8" name="Google Shape;2778;p46"/>
              <p:cNvSpPr/>
              <p:nvPr/>
            </p:nvSpPr>
            <p:spPr>
              <a:xfrm>
                <a:off x="2296700" y="-73975"/>
                <a:ext cx="3911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5646" h="929" extrusionOk="0">
                    <a:moveTo>
                      <a:pt x="584" y="0"/>
                    </a:moveTo>
                    <a:cubicBezTo>
                      <a:pt x="370" y="298"/>
                      <a:pt x="179" y="607"/>
                      <a:pt x="1" y="929"/>
                    </a:cubicBezTo>
                    <a:lnTo>
                      <a:pt x="15645" y="929"/>
                    </a:lnTo>
                    <a:cubicBezTo>
                      <a:pt x="15467" y="607"/>
                      <a:pt x="15276" y="298"/>
                      <a:pt x="150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79" name="Google Shape;2779;p46"/>
              <p:cNvSpPr/>
              <p:nvPr/>
            </p:nvSpPr>
            <p:spPr>
              <a:xfrm>
                <a:off x="2258600" y="-52550"/>
                <a:ext cx="467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18682" h="5037" extrusionOk="0">
                    <a:moveTo>
                      <a:pt x="1167" y="0"/>
                    </a:moveTo>
                    <a:cubicBezTo>
                      <a:pt x="429" y="1346"/>
                      <a:pt x="1" y="2882"/>
                      <a:pt x="1" y="4525"/>
                    </a:cubicBezTo>
                    <a:cubicBezTo>
                      <a:pt x="1" y="4691"/>
                      <a:pt x="13" y="4870"/>
                      <a:pt x="24" y="5037"/>
                    </a:cubicBezTo>
                    <a:lnTo>
                      <a:pt x="18670" y="5037"/>
                    </a:lnTo>
                    <a:cubicBezTo>
                      <a:pt x="18682" y="4870"/>
                      <a:pt x="18682" y="4691"/>
                      <a:pt x="18682" y="4525"/>
                    </a:cubicBezTo>
                    <a:cubicBezTo>
                      <a:pt x="18682" y="2882"/>
                      <a:pt x="18265" y="1346"/>
                      <a:pt x="175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0" name="Google Shape;2780;p46"/>
              <p:cNvSpPr/>
              <p:nvPr/>
            </p:nvSpPr>
            <p:spPr>
              <a:xfrm>
                <a:off x="2459225" y="-256450"/>
                <a:ext cx="66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644" extrusionOk="0">
                    <a:moveTo>
                      <a:pt x="1322" y="620"/>
                    </a:moveTo>
                    <a:cubicBezTo>
                      <a:pt x="1715" y="620"/>
                      <a:pt x="2036" y="929"/>
                      <a:pt x="2036" y="1322"/>
                    </a:cubicBezTo>
                    <a:cubicBezTo>
                      <a:pt x="2036" y="1715"/>
                      <a:pt x="1715" y="2036"/>
                      <a:pt x="1322" y="2036"/>
                    </a:cubicBezTo>
                    <a:cubicBezTo>
                      <a:pt x="929" y="2036"/>
                      <a:pt x="608" y="1715"/>
                      <a:pt x="608" y="1322"/>
                    </a:cubicBezTo>
                    <a:cubicBezTo>
                      <a:pt x="608" y="929"/>
                      <a:pt x="929" y="620"/>
                      <a:pt x="1322" y="620"/>
                    </a:cubicBezTo>
                    <a:close/>
                    <a:moveTo>
                      <a:pt x="1322" y="1"/>
                    </a:moveTo>
                    <a:cubicBezTo>
                      <a:pt x="596" y="1"/>
                      <a:pt x="0" y="596"/>
                      <a:pt x="0" y="1322"/>
                    </a:cubicBezTo>
                    <a:cubicBezTo>
                      <a:pt x="0" y="2048"/>
                      <a:pt x="596" y="2644"/>
                      <a:pt x="1322" y="2644"/>
                    </a:cubicBezTo>
                    <a:cubicBezTo>
                      <a:pt x="2048" y="2644"/>
                      <a:pt x="2644" y="2048"/>
                      <a:pt x="2644" y="1322"/>
                    </a:cubicBezTo>
                    <a:cubicBezTo>
                      <a:pt x="2644" y="596"/>
                      <a:pt x="2048" y="1"/>
                      <a:pt x="13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1" name="Google Shape;2781;p46"/>
              <p:cNvSpPr/>
              <p:nvPr/>
            </p:nvSpPr>
            <p:spPr>
              <a:xfrm>
                <a:off x="2578575" y="4900"/>
                <a:ext cx="4437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2739" extrusionOk="0">
                    <a:moveTo>
                      <a:pt x="1656" y="0"/>
                    </a:moveTo>
                    <a:lnTo>
                      <a:pt x="1" y="2739"/>
                    </a:lnTo>
                    <a:lnTo>
                      <a:pt x="1775" y="2739"/>
                    </a:lnTo>
                    <a:lnTo>
                      <a:pt x="1775" y="631"/>
                    </a:lnTo>
                    <a:cubicBezTo>
                      <a:pt x="1775" y="405"/>
                      <a:pt x="1739" y="191"/>
                      <a:pt x="16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2" name="Google Shape;2782;p46"/>
              <p:cNvSpPr/>
              <p:nvPr/>
            </p:nvSpPr>
            <p:spPr>
              <a:xfrm>
                <a:off x="2479175" y="-22500"/>
                <a:ext cx="994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977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97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3" name="Google Shape;2783;p46"/>
              <p:cNvSpPr/>
              <p:nvPr/>
            </p:nvSpPr>
            <p:spPr>
              <a:xfrm>
                <a:off x="2361300" y="-22500"/>
                <a:ext cx="1759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3835" extrusionOk="0">
                    <a:moveTo>
                      <a:pt x="1739" y="1"/>
                    </a:moveTo>
                    <a:cubicBezTo>
                      <a:pt x="786" y="1"/>
                      <a:pt x="0" y="775"/>
                      <a:pt x="0" y="1727"/>
                    </a:cubicBezTo>
                    <a:lnTo>
                      <a:pt x="0" y="3835"/>
                    </a:lnTo>
                    <a:lnTo>
                      <a:pt x="4715" y="3835"/>
                    </a:lnTo>
                    <a:lnTo>
                      <a:pt x="70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4" name="Google Shape;2784;p46"/>
              <p:cNvSpPr/>
              <p:nvPr/>
            </p:nvSpPr>
            <p:spPr>
              <a:xfrm>
                <a:off x="2561925" y="-8800"/>
                <a:ext cx="5805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3287" extrusionOk="0">
                    <a:moveTo>
                      <a:pt x="1977" y="1"/>
                    </a:moveTo>
                    <a:lnTo>
                      <a:pt x="0" y="3287"/>
                    </a:lnTo>
                    <a:lnTo>
                      <a:pt x="667" y="3287"/>
                    </a:lnTo>
                    <a:lnTo>
                      <a:pt x="2322" y="548"/>
                    </a:lnTo>
                    <a:cubicBezTo>
                      <a:pt x="2238" y="346"/>
                      <a:pt x="2131" y="155"/>
                      <a:pt x="19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5" name="Google Shape;2785;p46"/>
              <p:cNvSpPr/>
              <p:nvPr/>
            </p:nvSpPr>
            <p:spPr>
              <a:xfrm>
                <a:off x="2520550" y="-22500"/>
                <a:ext cx="90800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632" y="549"/>
                    </a:lnTo>
                    <a:cubicBezTo>
                      <a:pt x="3322" y="215"/>
                      <a:pt x="2870" y="1"/>
                      <a:pt x="2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6" name="Google Shape;2786;p46"/>
              <p:cNvSpPr/>
              <p:nvPr/>
            </p:nvSpPr>
            <p:spPr>
              <a:xfrm>
                <a:off x="23485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23" y="0"/>
                    </a:moveTo>
                    <a:cubicBezTo>
                      <a:pt x="716" y="0"/>
                      <a:pt x="710" y="0"/>
                      <a:pt x="703" y="0"/>
                    </a:cubicBez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703" y="1381"/>
                    </a:cubicBezTo>
                    <a:cubicBezTo>
                      <a:pt x="1084" y="1381"/>
                      <a:pt x="1393" y="1072"/>
                      <a:pt x="1393" y="691"/>
                    </a:cubicBezTo>
                    <a:cubicBezTo>
                      <a:pt x="1393" y="317"/>
                      <a:pt x="1095" y="0"/>
                      <a:pt x="7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7" name="Google Shape;2787;p46"/>
              <p:cNvSpPr/>
              <p:nvPr/>
            </p:nvSpPr>
            <p:spPr>
              <a:xfrm>
                <a:off x="23991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8" name="Google Shape;2788;p46"/>
              <p:cNvSpPr/>
              <p:nvPr/>
            </p:nvSpPr>
            <p:spPr>
              <a:xfrm>
                <a:off x="24497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9" name="Google Shape;2789;p46"/>
              <p:cNvSpPr/>
              <p:nvPr/>
            </p:nvSpPr>
            <p:spPr>
              <a:xfrm>
                <a:off x="25003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7"/>
                      <a:pt x="1083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0" name="Google Shape;2790;p46"/>
              <p:cNvSpPr/>
              <p:nvPr/>
            </p:nvSpPr>
            <p:spPr>
              <a:xfrm>
                <a:off x="25506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84" y="1381"/>
                      <a:pt x="1394" y="1072"/>
                      <a:pt x="1394" y="691"/>
                    </a:cubicBezTo>
                    <a:cubicBezTo>
                      <a:pt x="1394" y="317"/>
                      <a:pt x="1095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1" name="Google Shape;2791;p46"/>
              <p:cNvSpPr/>
              <p:nvPr/>
            </p:nvSpPr>
            <p:spPr>
              <a:xfrm>
                <a:off x="26012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2" name="Google Shape;2792;p46"/>
              <p:cNvSpPr/>
              <p:nvPr/>
            </p:nvSpPr>
            <p:spPr>
              <a:xfrm>
                <a:off x="2392850" y="1870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3" name="Google Shape;2793;p46"/>
              <p:cNvSpPr/>
              <p:nvPr/>
            </p:nvSpPr>
            <p:spPr>
              <a:xfrm>
                <a:off x="2392850" y="2132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794" name="Google Shape;2794;p46"/>
          <p:cNvGrpSpPr/>
          <p:nvPr/>
        </p:nvGrpSpPr>
        <p:grpSpPr>
          <a:xfrm>
            <a:off x="1172021" y="3332394"/>
            <a:ext cx="1055985" cy="905499"/>
            <a:chOff x="4041575" y="1574875"/>
            <a:chExt cx="296475" cy="254225"/>
          </a:xfrm>
        </p:grpSpPr>
        <p:sp>
          <p:nvSpPr>
            <p:cNvPr id="2795" name="Google Shape;2795;p46"/>
            <p:cNvSpPr/>
            <p:nvPr/>
          </p:nvSpPr>
          <p:spPr>
            <a:xfrm>
              <a:off x="4041575" y="1574875"/>
              <a:ext cx="296475" cy="254225"/>
            </a:xfrm>
            <a:custGeom>
              <a:avLst/>
              <a:gdLst/>
              <a:ahLst/>
              <a:cxnLst/>
              <a:rect l="l" t="t" r="r" b="b"/>
              <a:pathLst>
                <a:path w="11859" h="10169" extrusionOk="0">
                  <a:moveTo>
                    <a:pt x="655" y="0"/>
                  </a:moveTo>
                  <a:cubicBezTo>
                    <a:pt x="286" y="0"/>
                    <a:pt x="0" y="298"/>
                    <a:pt x="0" y="655"/>
                  </a:cubicBezTo>
                  <a:cubicBezTo>
                    <a:pt x="0" y="941"/>
                    <a:pt x="179" y="1179"/>
                    <a:pt x="429" y="1274"/>
                  </a:cubicBezTo>
                  <a:lnTo>
                    <a:pt x="429" y="4561"/>
                  </a:lnTo>
                  <a:cubicBezTo>
                    <a:pt x="238" y="4739"/>
                    <a:pt x="119" y="5001"/>
                    <a:pt x="119" y="5275"/>
                  </a:cubicBezTo>
                  <a:cubicBezTo>
                    <a:pt x="119" y="5811"/>
                    <a:pt x="548" y="6251"/>
                    <a:pt x="1084" y="6251"/>
                  </a:cubicBezTo>
                  <a:cubicBezTo>
                    <a:pt x="1095" y="6251"/>
                    <a:pt x="1119" y="6239"/>
                    <a:pt x="1131" y="6239"/>
                  </a:cubicBezTo>
                  <a:cubicBezTo>
                    <a:pt x="1584" y="8478"/>
                    <a:pt x="3560" y="10168"/>
                    <a:pt x="5929" y="10168"/>
                  </a:cubicBezTo>
                  <a:cubicBezTo>
                    <a:pt x="8299" y="10168"/>
                    <a:pt x="10275" y="8478"/>
                    <a:pt x="10716" y="6239"/>
                  </a:cubicBezTo>
                  <a:cubicBezTo>
                    <a:pt x="10728" y="6239"/>
                    <a:pt x="10751" y="6251"/>
                    <a:pt x="10763" y="6251"/>
                  </a:cubicBezTo>
                  <a:cubicBezTo>
                    <a:pt x="11299" y="6251"/>
                    <a:pt x="11728" y="5811"/>
                    <a:pt x="11728" y="5275"/>
                  </a:cubicBezTo>
                  <a:cubicBezTo>
                    <a:pt x="11728" y="5001"/>
                    <a:pt x="11609" y="4739"/>
                    <a:pt x="11418" y="4561"/>
                  </a:cubicBezTo>
                  <a:lnTo>
                    <a:pt x="11418" y="1274"/>
                  </a:lnTo>
                  <a:cubicBezTo>
                    <a:pt x="11668" y="1179"/>
                    <a:pt x="11859" y="941"/>
                    <a:pt x="11859" y="655"/>
                  </a:cubicBezTo>
                  <a:cubicBezTo>
                    <a:pt x="11859" y="298"/>
                    <a:pt x="11561" y="0"/>
                    <a:pt x="11192" y="0"/>
                  </a:cubicBezTo>
                  <a:cubicBezTo>
                    <a:pt x="10835" y="0"/>
                    <a:pt x="10537" y="298"/>
                    <a:pt x="10537" y="655"/>
                  </a:cubicBezTo>
                  <a:cubicBezTo>
                    <a:pt x="10537" y="941"/>
                    <a:pt x="10728" y="1179"/>
                    <a:pt x="10978" y="1274"/>
                  </a:cubicBezTo>
                  <a:lnTo>
                    <a:pt x="10978" y="4334"/>
                  </a:lnTo>
                  <a:cubicBezTo>
                    <a:pt x="10906" y="4311"/>
                    <a:pt x="10835" y="4311"/>
                    <a:pt x="10763" y="4311"/>
                  </a:cubicBezTo>
                  <a:lnTo>
                    <a:pt x="10716" y="4311"/>
                  </a:lnTo>
                  <a:cubicBezTo>
                    <a:pt x="10275" y="2072"/>
                    <a:pt x="8299" y="381"/>
                    <a:pt x="5929" y="381"/>
                  </a:cubicBezTo>
                  <a:cubicBezTo>
                    <a:pt x="3560" y="381"/>
                    <a:pt x="1584" y="2072"/>
                    <a:pt x="1131" y="4311"/>
                  </a:cubicBezTo>
                  <a:lnTo>
                    <a:pt x="1084" y="4311"/>
                  </a:lnTo>
                  <a:cubicBezTo>
                    <a:pt x="1012" y="4311"/>
                    <a:pt x="941" y="4311"/>
                    <a:pt x="881" y="4334"/>
                  </a:cubicBezTo>
                  <a:lnTo>
                    <a:pt x="881" y="1274"/>
                  </a:lnTo>
                  <a:cubicBezTo>
                    <a:pt x="1131" y="1179"/>
                    <a:pt x="1310" y="941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96" name="Google Shape;2796;p46"/>
            <p:cNvGrpSpPr/>
            <p:nvPr/>
          </p:nvGrpSpPr>
          <p:grpSpPr>
            <a:xfrm>
              <a:off x="4041575" y="1575025"/>
              <a:ext cx="296475" cy="253925"/>
              <a:chOff x="4041575" y="-114775"/>
              <a:chExt cx="296475" cy="253925"/>
            </a:xfrm>
          </p:grpSpPr>
          <p:sp>
            <p:nvSpPr>
              <p:cNvPr id="2797" name="Google Shape;2797;p46"/>
              <p:cNvSpPr/>
              <p:nvPr/>
            </p:nvSpPr>
            <p:spPr>
              <a:xfrm>
                <a:off x="4052275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27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27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8" name="Google Shape;2798;p46"/>
              <p:cNvSpPr/>
              <p:nvPr/>
            </p:nvSpPr>
            <p:spPr>
              <a:xfrm>
                <a:off x="4041575" y="-114775"/>
                <a:ext cx="327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1" extrusionOk="0">
                    <a:moveTo>
                      <a:pt x="655" y="1"/>
                    </a:moveTo>
                    <a:cubicBezTo>
                      <a:pt x="286" y="1"/>
                      <a:pt x="0" y="287"/>
                      <a:pt x="0" y="656"/>
                    </a:cubicBezTo>
                    <a:cubicBezTo>
                      <a:pt x="0" y="1013"/>
                      <a:pt x="286" y="1311"/>
                      <a:pt x="655" y="1311"/>
                    </a:cubicBezTo>
                    <a:cubicBezTo>
                      <a:pt x="1012" y="1311"/>
                      <a:pt x="1310" y="1013"/>
                      <a:pt x="1310" y="656"/>
                    </a:cubicBezTo>
                    <a:cubicBezTo>
                      <a:pt x="1310" y="287"/>
                      <a:pt x="1012" y="1"/>
                      <a:pt x="6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9" name="Google Shape;2799;p46"/>
              <p:cNvSpPr/>
              <p:nvPr/>
            </p:nvSpPr>
            <p:spPr>
              <a:xfrm>
                <a:off x="4316000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15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0" name="Google Shape;2800;p46"/>
              <p:cNvSpPr/>
              <p:nvPr/>
            </p:nvSpPr>
            <p:spPr>
              <a:xfrm>
                <a:off x="4305000" y="-114775"/>
                <a:ext cx="330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1" extrusionOk="0">
                    <a:moveTo>
                      <a:pt x="655" y="1"/>
                    </a:moveTo>
                    <a:cubicBezTo>
                      <a:pt x="298" y="1"/>
                      <a:pt x="0" y="287"/>
                      <a:pt x="0" y="656"/>
                    </a:cubicBezTo>
                    <a:cubicBezTo>
                      <a:pt x="0" y="1013"/>
                      <a:pt x="298" y="1311"/>
                      <a:pt x="655" y="1311"/>
                    </a:cubicBezTo>
                    <a:cubicBezTo>
                      <a:pt x="1024" y="1311"/>
                      <a:pt x="1322" y="1013"/>
                      <a:pt x="1322" y="656"/>
                    </a:cubicBezTo>
                    <a:cubicBezTo>
                      <a:pt x="1322" y="287"/>
                      <a:pt x="1024" y="1"/>
                      <a:pt x="65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1" name="Google Shape;2801;p46"/>
              <p:cNvSpPr/>
              <p:nvPr/>
            </p:nvSpPr>
            <p:spPr>
              <a:xfrm>
                <a:off x="4286525" y="-7300"/>
                <a:ext cx="4825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41" extrusionOk="0">
                    <a:moveTo>
                      <a:pt x="965" y="0"/>
                    </a:moveTo>
                    <a:cubicBezTo>
                      <a:pt x="430" y="0"/>
                      <a:pt x="1" y="441"/>
                      <a:pt x="1" y="976"/>
                    </a:cubicBezTo>
                    <a:cubicBezTo>
                      <a:pt x="1" y="1512"/>
                      <a:pt x="430" y="1941"/>
                      <a:pt x="965" y="1941"/>
                    </a:cubicBezTo>
                    <a:cubicBezTo>
                      <a:pt x="1501" y="1941"/>
                      <a:pt x="1930" y="1512"/>
                      <a:pt x="1930" y="976"/>
                    </a:cubicBezTo>
                    <a:cubicBezTo>
                      <a:pt x="1930" y="441"/>
                      <a:pt x="1501" y="0"/>
                      <a:pt x="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2" name="Google Shape;2802;p46"/>
              <p:cNvSpPr/>
              <p:nvPr/>
            </p:nvSpPr>
            <p:spPr>
              <a:xfrm>
                <a:off x="4044550" y="-7300"/>
                <a:ext cx="48525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941" extrusionOk="0">
                    <a:moveTo>
                      <a:pt x="965" y="0"/>
                    </a:moveTo>
                    <a:cubicBezTo>
                      <a:pt x="429" y="0"/>
                      <a:pt x="0" y="441"/>
                      <a:pt x="0" y="976"/>
                    </a:cubicBezTo>
                    <a:cubicBezTo>
                      <a:pt x="0" y="1512"/>
                      <a:pt x="429" y="1941"/>
                      <a:pt x="965" y="1941"/>
                    </a:cubicBezTo>
                    <a:cubicBezTo>
                      <a:pt x="1500" y="1941"/>
                      <a:pt x="1941" y="1512"/>
                      <a:pt x="1941" y="976"/>
                    </a:cubicBezTo>
                    <a:cubicBezTo>
                      <a:pt x="1941" y="441"/>
                      <a:pt x="1500" y="0"/>
                      <a:pt x="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3" name="Google Shape;2803;p46"/>
              <p:cNvSpPr/>
              <p:nvPr/>
            </p:nvSpPr>
            <p:spPr>
              <a:xfrm>
                <a:off x="4067450" y="-105250"/>
                <a:ext cx="244400" cy="244400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9776" extrusionOk="0">
                    <a:moveTo>
                      <a:pt x="4894" y="1"/>
                    </a:moveTo>
                    <a:cubicBezTo>
                      <a:pt x="2192" y="1"/>
                      <a:pt x="1" y="2192"/>
                      <a:pt x="1" y="4894"/>
                    </a:cubicBezTo>
                    <a:cubicBezTo>
                      <a:pt x="1" y="7597"/>
                      <a:pt x="2192" y="9776"/>
                      <a:pt x="4894" y="9776"/>
                    </a:cubicBezTo>
                    <a:cubicBezTo>
                      <a:pt x="7585" y="9776"/>
                      <a:pt x="9776" y="7597"/>
                      <a:pt x="9776" y="4894"/>
                    </a:cubicBezTo>
                    <a:cubicBezTo>
                      <a:pt x="9776" y="2192"/>
                      <a:pt x="7585" y="1"/>
                      <a:pt x="489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4" name="Google Shape;2804;p46"/>
              <p:cNvSpPr/>
              <p:nvPr/>
            </p:nvSpPr>
            <p:spPr>
              <a:xfrm>
                <a:off x="4090375" y="-18625"/>
                <a:ext cx="1985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2799" extrusionOk="0">
                    <a:moveTo>
                      <a:pt x="679" y="1"/>
                    </a:moveTo>
                    <a:cubicBezTo>
                      <a:pt x="298" y="1"/>
                      <a:pt x="1" y="310"/>
                      <a:pt x="1" y="679"/>
                    </a:cubicBezTo>
                    <a:lnTo>
                      <a:pt x="1" y="2120"/>
                    </a:lnTo>
                    <a:cubicBezTo>
                      <a:pt x="1" y="2501"/>
                      <a:pt x="298" y="2799"/>
                      <a:pt x="679" y="2799"/>
                    </a:cubicBezTo>
                    <a:lnTo>
                      <a:pt x="7275" y="2799"/>
                    </a:lnTo>
                    <a:cubicBezTo>
                      <a:pt x="7645" y="2799"/>
                      <a:pt x="7942" y="2501"/>
                      <a:pt x="7942" y="2120"/>
                    </a:cubicBezTo>
                    <a:lnTo>
                      <a:pt x="7942" y="679"/>
                    </a:lnTo>
                    <a:cubicBezTo>
                      <a:pt x="7942" y="310"/>
                      <a:pt x="7645" y="1"/>
                      <a:pt x="7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5" name="Google Shape;2805;p46"/>
              <p:cNvSpPr/>
              <p:nvPr/>
            </p:nvSpPr>
            <p:spPr>
              <a:xfrm>
                <a:off x="4119550" y="46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489" y="0"/>
                    </a:moveTo>
                    <a:cubicBezTo>
                      <a:pt x="215" y="0"/>
                      <a:pt x="1" y="227"/>
                      <a:pt x="1" y="500"/>
                    </a:cubicBezTo>
                    <a:cubicBezTo>
                      <a:pt x="1" y="774"/>
                      <a:pt x="215" y="989"/>
                      <a:pt x="489" y="989"/>
                    </a:cubicBezTo>
                    <a:cubicBezTo>
                      <a:pt x="763" y="989"/>
                      <a:pt x="989" y="774"/>
                      <a:pt x="989" y="500"/>
                    </a:cubicBezTo>
                    <a:cubicBezTo>
                      <a:pt x="989" y="227"/>
                      <a:pt x="763" y="0"/>
                      <a:pt x="4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6" name="Google Shape;2806;p46"/>
              <p:cNvSpPr/>
              <p:nvPr/>
            </p:nvSpPr>
            <p:spPr>
              <a:xfrm>
                <a:off x="4235050" y="4600"/>
                <a:ext cx="250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989" extrusionOk="0">
                    <a:moveTo>
                      <a:pt x="500" y="0"/>
                    </a:moveTo>
                    <a:cubicBezTo>
                      <a:pt x="226" y="0"/>
                      <a:pt x="0" y="227"/>
                      <a:pt x="0" y="500"/>
                    </a:cubicBezTo>
                    <a:cubicBezTo>
                      <a:pt x="0" y="774"/>
                      <a:pt x="226" y="989"/>
                      <a:pt x="500" y="989"/>
                    </a:cubicBezTo>
                    <a:cubicBezTo>
                      <a:pt x="774" y="989"/>
                      <a:pt x="1000" y="774"/>
                      <a:pt x="1000" y="500"/>
                    </a:cubicBezTo>
                    <a:cubicBezTo>
                      <a:pt x="1000" y="227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807" name="Google Shape;2807;p46"/>
          <p:cNvGrpSpPr/>
          <p:nvPr/>
        </p:nvGrpSpPr>
        <p:grpSpPr>
          <a:xfrm>
            <a:off x="-749332" y="2445605"/>
            <a:ext cx="1827087" cy="2315087"/>
            <a:chOff x="4700075" y="3262363"/>
            <a:chExt cx="560525" cy="710237"/>
          </a:xfrm>
        </p:grpSpPr>
        <p:sp>
          <p:nvSpPr>
            <p:cNvPr id="2808" name="Google Shape;2808;p46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09" name="Google Shape;2809;p46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2810" name="Google Shape;2810;p46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1" name="Google Shape;2811;p46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2" name="Google Shape;2812;p46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3" name="Google Shape;2813;p46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4" name="Google Shape;2814;p46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5" name="Google Shape;2815;p46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6" name="Google Shape;2816;p46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7" name="Google Shape;2817;p46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8" name="Google Shape;2818;p46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19" name="Google Shape;2819;p46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0" name="Google Shape;2820;p46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1" name="Google Shape;2821;p46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2" name="Google Shape;2822;p46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3" name="Google Shape;2823;p46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4" name="Google Shape;2824;p46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5" name="Google Shape;2825;p46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6" name="Google Shape;2826;p46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7" name="Google Shape;2827;p46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8" name="Google Shape;2828;p46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29" name="Google Shape;2829;p46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0" name="Google Shape;2830;p46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1" name="Google Shape;2831;p46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2" name="Google Shape;2832;p46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3" name="Google Shape;2833;p46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4" name="Google Shape;2834;p46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5" name="Google Shape;2835;p46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6" name="Google Shape;2836;p46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7" name="Google Shape;2837;p46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8" name="Google Shape;2838;p46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9" name="Google Shape;2839;p46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0" name="Google Shape;2840;p46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1" name="Google Shape;2841;p46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2" name="Google Shape;2842;p46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3" name="Google Shape;2843;p46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4" name="Google Shape;2844;p46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5" name="Google Shape;2845;p46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6" name="Google Shape;2846;p46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7" name="Google Shape;2847;p46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8" name="Google Shape;2848;p46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9" name="Google Shape;2849;p46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0" name="Google Shape;2850;p46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1" name="Google Shape;2851;p46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2" name="Google Shape;2852;p46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3" name="Google Shape;2853;p46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4" name="Google Shape;2854;p46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5" name="Google Shape;2855;p46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6" name="Google Shape;2856;p46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7" name="Google Shape;2857;p46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8" name="Google Shape;2858;p46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9" name="Google Shape;2859;p46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0" name="Google Shape;2860;p46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1" name="Google Shape;2861;p46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2" name="Google Shape;2862;p46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3" name="Google Shape;2863;p46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4" name="Google Shape;2864;p46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5" name="Google Shape;2865;p46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6" name="Google Shape;2866;p46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7" name="Google Shape;2867;p46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8" name="Google Shape;2868;p46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69" name="Google Shape;2869;p46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0" name="Google Shape;2870;p46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871" name="Google Shape;2871;p46"/>
          <p:cNvGrpSpPr/>
          <p:nvPr/>
        </p:nvGrpSpPr>
        <p:grpSpPr>
          <a:xfrm>
            <a:off x="2455006" y="1479386"/>
            <a:ext cx="1827052" cy="2304120"/>
            <a:chOff x="8922625" y="3320713"/>
            <a:chExt cx="512900" cy="646825"/>
          </a:xfrm>
        </p:grpSpPr>
        <p:sp>
          <p:nvSpPr>
            <p:cNvPr id="2872" name="Google Shape;2872;p46"/>
            <p:cNvSpPr/>
            <p:nvPr/>
          </p:nvSpPr>
          <p:spPr>
            <a:xfrm>
              <a:off x="8922625" y="3320713"/>
              <a:ext cx="512900" cy="646825"/>
            </a:xfrm>
            <a:custGeom>
              <a:avLst/>
              <a:gdLst/>
              <a:ahLst/>
              <a:cxnLst/>
              <a:rect l="l" t="t" r="r" b="b"/>
              <a:pathLst>
                <a:path w="20516" h="25873" extrusionOk="0">
                  <a:moveTo>
                    <a:pt x="10264" y="1"/>
                  </a:moveTo>
                  <a:cubicBezTo>
                    <a:pt x="7811" y="1"/>
                    <a:pt x="5823" y="1989"/>
                    <a:pt x="5823" y="4442"/>
                  </a:cubicBezTo>
                  <a:lnTo>
                    <a:pt x="5823" y="4942"/>
                  </a:lnTo>
                  <a:cubicBezTo>
                    <a:pt x="5097" y="4942"/>
                    <a:pt x="4513" y="5525"/>
                    <a:pt x="4513" y="6240"/>
                  </a:cubicBezTo>
                  <a:cubicBezTo>
                    <a:pt x="4513" y="6966"/>
                    <a:pt x="5097" y="7549"/>
                    <a:pt x="5823" y="7549"/>
                  </a:cubicBezTo>
                  <a:lnTo>
                    <a:pt x="5823" y="9133"/>
                  </a:lnTo>
                  <a:lnTo>
                    <a:pt x="5073" y="9133"/>
                  </a:lnTo>
                  <a:cubicBezTo>
                    <a:pt x="4704" y="9133"/>
                    <a:pt x="4406" y="9430"/>
                    <a:pt x="4406" y="9800"/>
                  </a:cubicBezTo>
                  <a:cubicBezTo>
                    <a:pt x="4406" y="10169"/>
                    <a:pt x="4704" y="10478"/>
                    <a:pt x="5073" y="10478"/>
                  </a:cubicBezTo>
                  <a:lnTo>
                    <a:pt x="6406" y="10478"/>
                  </a:lnTo>
                  <a:lnTo>
                    <a:pt x="6311" y="11121"/>
                  </a:lnTo>
                  <a:cubicBezTo>
                    <a:pt x="6240" y="11109"/>
                    <a:pt x="6156" y="11109"/>
                    <a:pt x="6085" y="11109"/>
                  </a:cubicBezTo>
                  <a:cubicBezTo>
                    <a:pt x="5418" y="11109"/>
                    <a:pt x="4859" y="11490"/>
                    <a:pt x="4609" y="12050"/>
                  </a:cubicBezTo>
                  <a:lnTo>
                    <a:pt x="3537" y="12050"/>
                  </a:lnTo>
                  <a:lnTo>
                    <a:pt x="1311" y="14479"/>
                  </a:lnTo>
                  <a:lnTo>
                    <a:pt x="1311" y="17455"/>
                  </a:lnTo>
                  <a:lnTo>
                    <a:pt x="1156" y="17455"/>
                  </a:lnTo>
                  <a:cubicBezTo>
                    <a:pt x="941" y="17455"/>
                    <a:pt x="775" y="17622"/>
                    <a:pt x="775" y="17836"/>
                  </a:cubicBezTo>
                  <a:cubicBezTo>
                    <a:pt x="775" y="18039"/>
                    <a:pt x="953" y="18217"/>
                    <a:pt x="1156" y="18217"/>
                  </a:cubicBezTo>
                  <a:lnTo>
                    <a:pt x="1346" y="18217"/>
                  </a:lnTo>
                  <a:cubicBezTo>
                    <a:pt x="1382" y="18420"/>
                    <a:pt x="1501" y="18598"/>
                    <a:pt x="1680" y="18705"/>
                  </a:cubicBezTo>
                  <a:cubicBezTo>
                    <a:pt x="727" y="18884"/>
                    <a:pt x="1" y="19717"/>
                    <a:pt x="1" y="20718"/>
                  </a:cubicBezTo>
                  <a:lnTo>
                    <a:pt x="1144" y="20718"/>
                  </a:lnTo>
                  <a:cubicBezTo>
                    <a:pt x="1144" y="20217"/>
                    <a:pt x="1549" y="19813"/>
                    <a:pt x="2049" y="19813"/>
                  </a:cubicBezTo>
                  <a:cubicBezTo>
                    <a:pt x="2549" y="19813"/>
                    <a:pt x="2966" y="20217"/>
                    <a:pt x="2966" y="20718"/>
                  </a:cubicBezTo>
                  <a:lnTo>
                    <a:pt x="4097" y="20718"/>
                  </a:lnTo>
                  <a:cubicBezTo>
                    <a:pt x="4097" y="19717"/>
                    <a:pt x="3370" y="18884"/>
                    <a:pt x="2418" y="18705"/>
                  </a:cubicBezTo>
                  <a:cubicBezTo>
                    <a:pt x="2596" y="18598"/>
                    <a:pt x="2727" y="18420"/>
                    <a:pt x="2751" y="18217"/>
                  </a:cubicBezTo>
                  <a:lnTo>
                    <a:pt x="2942" y="18217"/>
                  </a:lnTo>
                  <a:cubicBezTo>
                    <a:pt x="3156" y="18217"/>
                    <a:pt x="3323" y="18039"/>
                    <a:pt x="3323" y="17836"/>
                  </a:cubicBezTo>
                  <a:cubicBezTo>
                    <a:pt x="3323" y="17622"/>
                    <a:pt x="3156" y="17455"/>
                    <a:pt x="2942" y="17455"/>
                  </a:cubicBezTo>
                  <a:lnTo>
                    <a:pt x="2727" y="17455"/>
                  </a:lnTo>
                  <a:lnTo>
                    <a:pt x="2727" y="15026"/>
                  </a:lnTo>
                  <a:lnTo>
                    <a:pt x="4156" y="13467"/>
                  </a:lnTo>
                  <a:lnTo>
                    <a:pt x="4632" y="13467"/>
                  </a:lnTo>
                  <a:cubicBezTo>
                    <a:pt x="4871" y="13919"/>
                    <a:pt x="5299" y="14252"/>
                    <a:pt x="5823" y="14336"/>
                  </a:cubicBezTo>
                  <a:lnTo>
                    <a:pt x="5061" y="19313"/>
                  </a:lnTo>
                  <a:lnTo>
                    <a:pt x="6442" y="19313"/>
                  </a:lnTo>
                  <a:lnTo>
                    <a:pt x="6442" y="20908"/>
                  </a:lnTo>
                  <a:cubicBezTo>
                    <a:pt x="6252" y="21063"/>
                    <a:pt x="6121" y="21301"/>
                    <a:pt x="6121" y="21563"/>
                  </a:cubicBezTo>
                  <a:lnTo>
                    <a:pt x="6121" y="21622"/>
                  </a:lnTo>
                  <a:lnTo>
                    <a:pt x="5359" y="21622"/>
                  </a:lnTo>
                  <a:lnTo>
                    <a:pt x="4359" y="23277"/>
                  </a:lnTo>
                  <a:lnTo>
                    <a:pt x="4359" y="25111"/>
                  </a:lnTo>
                  <a:lnTo>
                    <a:pt x="4359" y="25873"/>
                  </a:lnTo>
                  <a:lnTo>
                    <a:pt x="9562" y="25873"/>
                  </a:lnTo>
                  <a:lnTo>
                    <a:pt x="9562" y="25111"/>
                  </a:lnTo>
                  <a:lnTo>
                    <a:pt x="9562" y="23277"/>
                  </a:lnTo>
                  <a:lnTo>
                    <a:pt x="8573" y="21622"/>
                  </a:lnTo>
                  <a:lnTo>
                    <a:pt x="7799" y="21622"/>
                  </a:lnTo>
                  <a:lnTo>
                    <a:pt x="7799" y="21563"/>
                  </a:lnTo>
                  <a:cubicBezTo>
                    <a:pt x="7799" y="21301"/>
                    <a:pt x="7680" y="21063"/>
                    <a:pt x="7478" y="20908"/>
                  </a:cubicBezTo>
                  <a:lnTo>
                    <a:pt x="7478" y="19313"/>
                  </a:lnTo>
                  <a:lnTo>
                    <a:pt x="13026" y="19313"/>
                  </a:lnTo>
                  <a:lnTo>
                    <a:pt x="13026" y="20908"/>
                  </a:lnTo>
                  <a:cubicBezTo>
                    <a:pt x="12836" y="21063"/>
                    <a:pt x="12705" y="21301"/>
                    <a:pt x="12705" y="21563"/>
                  </a:cubicBezTo>
                  <a:lnTo>
                    <a:pt x="12705" y="21622"/>
                  </a:lnTo>
                  <a:lnTo>
                    <a:pt x="11943" y="21622"/>
                  </a:lnTo>
                  <a:lnTo>
                    <a:pt x="10955" y="23277"/>
                  </a:lnTo>
                  <a:lnTo>
                    <a:pt x="10955" y="25111"/>
                  </a:lnTo>
                  <a:lnTo>
                    <a:pt x="10955" y="25873"/>
                  </a:lnTo>
                  <a:lnTo>
                    <a:pt x="16158" y="25873"/>
                  </a:lnTo>
                  <a:lnTo>
                    <a:pt x="16158" y="25111"/>
                  </a:lnTo>
                  <a:lnTo>
                    <a:pt x="16158" y="23277"/>
                  </a:lnTo>
                  <a:lnTo>
                    <a:pt x="15158" y="21622"/>
                  </a:lnTo>
                  <a:lnTo>
                    <a:pt x="14396" y="21622"/>
                  </a:lnTo>
                  <a:lnTo>
                    <a:pt x="14396" y="21563"/>
                  </a:lnTo>
                  <a:cubicBezTo>
                    <a:pt x="14396" y="21301"/>
                    <a:pt x="14265" y="21063"/>
                    <a:pt x="14074" y="20908"/>
                  </a:cubicBezTo>
                  <a:lnTo>
                    <a:pt x="14074" y="19313"/>
                  </a:lnTo>
                  <a:lnTo>
                    <a:pt x="15455" y="19313"/>
                  </a:lnTo>
                  <a:lnTo>
                    <a:pt x="15169" y="17491"/>
                  </a:lnTo>
                  <a:lnTo>
                    <a:pt x="14693" y="14336"/>
                  </a:lnTo>
                  <a:cubicBezTo>
                    <a:pt x="15217" y="14252"/>
                    <a:pt x="15646" y="13919"/>
                    <a:pt x="15884" y="13467"/>
                  </a:cubicBezTo>
                  <a:lnTo>
                    <a:pt x="16360" y="13467"/>
                  </a:lnTo>
                  <a:lnTo>
                    <a:pt x="17789" y="15026"/>
                  </a:lnTo>
                  <a:lnTo>
                    <a:pt x="17789" y="17455"/>
                  </a:lnTo>
                  <a:lnTo>
                    <a:pt x="17574" y="17455"/>
                  </a:lnTo>
                  <a:cubicBezTo>
                    <a:pt x="17360" y="17455"/>
                    <a:pt x="17193" y="17622"/>
                    <a:pt x="17193" y="17836"/>
                  </a:cubicBezTo>
                  <a:cubicBezTo>
                    <a:pt x="17193" y="18039"/>
                    <a:pt x="17360" y="18217"/>
                    <a:pt x="17574" y="18217"/>
                  </a:cubicBezTo>
                  <a:lnTo>
                    <a:pt x="17753" y="18217"/>
                  </a:lnTo>
                  <a:cubicBezTo>
                    <a:pt x="17789" y="18420"/>
                    <a:pt x="17920" y="18598"/>
                    <a:pt x="18098" y="18705"/>
                  </a:cubicBezTo>
                  <a:cubicBezTo>
                    <a:pt x="17146" y="18884"/>
                    <a:pt x="16420" y="19717"/>
                    <a:pt x="16420" y="20718"/>
                  </a:cubicBezTo>
                  <a:lnTo>
                    <a:pt x="17551" y="20718"/>
                  </a:lnTo>
                  <a:cubicBezTo>
                    <a:pt x="17551" y="20217"/>
                    <a:pt x="17967" y="19813"/>
                    <a:pt x="18467" y="19813"/>
                  </a:cubicBezTo>
                  <a:cubicBezTo>
                    <a:pt x="18968" y="19813"/>
                    <a:pt x="19372" y="20217"/>
                    <a:pt x="19372" y="20718"/>
                  </a:cubicBezTo>
                  <a:lnTo>
                    <a:pt x="20515" y="20718"/>
                  </a:lnTo>
                  <a:cubicBezTo>
                    <a:pt x="20515" y="19717"/>
                    <a:pt x="19789" y="18884"/>
                    <a:pt x="18837" y="18705"/>
                  </a:cubicBezTo>
                  <a:cubicBezTo>
                    <a:pt x="19015" y="18598"/>
                    <a:pt x="19134" y="18420"/>
                    <a:pt x="19170" y="18217"/>
                  </a:cubicBezTo>
                  <a:lnTo>
                    <a:pt x="19360" y="18217"/>
                  </a:lnTo>
                  <a:cubicBezTo>
                    <a:pt x="19563" y="18217"/>
                    <a:pt x="19741" y="18039"/>
                    <a:pt x="19741" y="17836"/>
                  </a:cubicBezTo>
                  <a:cubicBezTo>
                    <a:pt x="19741" y="17622"/>
                    <a:pt x="19575" y="17455"/>
                    <a:pt x="19360" y="17455"/>
                  </a:cubicBezTo>
                  <a:lnTo>
                    <a:pt x="19206" y="17455"/>
                  </a:lnTo>
                  <a:lnTo>
                    <a:pt x="19206" y="14479"/>
                  </a:lnTo>
                  <a:lnTo>
                    <a:pt x="16979" y="12050"/>
                  </a:lnTo>
                  <a:lnTo>
                    <a:pt x="15908" y="12050"/>
                  </a:lnTo>
                  <a:cubicBezTo>
                    <a:pt x="15658" y="11490"/>
                    <a:pt x="15086" y="11109"/>
                    <a:pt x="14431" y="11109"/>
                  </a:cubicBezTo>
                  <a:cubicBezTo>
                    <a:pt x="14360" y="11109"/>
                    <a:pt x="14276" y="11109"/>
                    <a:pt x="14205" y="11121"/>
                  </a:cubicBezTo>
                  <a:lnTo>
                    <a:pt x="14110" y="10478"/>
                  </a:lnTo>
                  <a:lnTo>
                    <a:pt x="15443" y="10478"/>
                  </a:lnTo>
                  <a:cubicBezTo>
                    <a:pt x="15812" y="10478"/>
                    <a:pt x="16110" y="10169"/>
                    <a:pt x="16110" y="9800"/>
                  </a:cubicBezTo>
                  <a:cubicBezTo>
                    <a:pt x="16110" y="9430"/>
                    <a:pt x="15812" y="9133"/>
                    <a:pt x="15443" y="9133"/>
                  </a:cubicBezTo>
                  <a:lnTo>
                    <a:pt x="14693" y="9133"/>
                  </a:lnTo>
                  <a:lnTo>
                    <a:pt x="14693" y="7549"/>
                  </a:lnTo>
                  <a:cubicBezTo>
                    <a:pt x="15419" y="7549"/>
                    <a:pt x="16003" y="6966"/>
                    <a:pt x="16003" y="6240"/>
                  </a:cubicBezTo>
                  <a:cubicBezTo>
                    <a:pt x="16003" y="5525"/>
                    <a:pt x="15419" y="4942"/>
                    <a:pt x="14693" y="4942"/>
                  </a:cubicBezTo>
                  <a:lnTo>
                    <a:pt x="14693" y="4442"/>
                  </a:lnTo>
                  <a:cubicBezTo>
                    <a:pt x="14693" y="1989"/>
                    <a:pt x="12705" y="1"/>
                    <a:pt x="10264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873" name="Google Shape;2873;p46"/>
            <p:cNvGrpSpPr/>
            <p:nvPr/>
          </p:nvGrpSpPr>
          <p:grpSpPr>
            <a:xfrm>
              <a:off x="8922925" y="3320713"/>
              <a:ext cx="512300" cy="646825"/>
              <a:chOff x="4779150" y="1079725"/>
              <a:chExt cx="512300" cy="646825"/>
            </a:xfrm>
          </p:grpSpPr>
          <p:sp>
            <p:nvSpPr>
              <p:cNvPr id="2874" name="Google Shape;2874;p46"/>
              <p:cNvSpPr/>
              <p:nvPr/>
            </p:nvSpPr>
            <p:spPr>
              <a:xfrm>
                <a:off x="4939900" y="1522650"/>
                <a:ext cx="25900" cy="11312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525" extrusionOk="0">
                    <a:moveTo>
                      <a:pt x="524" y="0"/>
                    </a:moveTo>
                    <a:cubicBezTo>
                      <a:pt x="238" y="0"/>
                      <a:pt x="0" y="226"/>
                      <a:pt x="0" y="512"/>
                    </a:cubicBezTo>
                    <a:lnTo>
                      <a:pt x="0" y="4001"/>
                    </a:lnTo>
                    <a:cubicBezTo>
                      <a:pt x="0" y="4286"/>
                      <a:pt x="238" y="4524"/>
                      <a:pt x="524" y="4524"/>
                    </a:cubicBezTo>
                    <a:cubicBezTo>
                      <a:pt x="810" y="4524"/>
                      <a:pt x="1036" y="4286"/>
                      <a:pt x="1036" y="4001"/>
                    </a:cubicBezTo>
                    <a:lnTo>
                      <a:pt x="1036" y="512"/>
                    </a:lnTo>
                    <a:cubicBezTo>
                      <a:pt x="1036" y="226"/>
                      <a:pt x="810" y="0"/>
                      <a:pt x="5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5" name="Google Shape;2875;p46"/>
              <p:cNvSpPr/>
              <p:nvPr/>
            </p:nvSpPr>
            <p:spPr>
              <a:xfrm>
                <a:off x="4931850" y="1597950"/>
                <a:ext cx="42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3025" extrusionOk="0">
                    <a:moveTo>
                      <a:pt x="846" y="0"/>
                    </a:moveTo>
                    <a:cubicBezTo>
                      <a:pt x="382" y="0"/>
                      <a:pt x="1" y="369"/>
                      <a:pt x="1" y="834"/>
                    </a:cubicBezTo>
                    <a:lnTo>
                      <a:pt x="1" y="2179"/>
                    </a:lnTo>
                    <a:cubicBezTo>
                      <a:pt x="1" y="2643"/>
                      <a:pt x="382" y="3024"/>
                      <a:pt x="846" y="3024"/>
                    </a:cubicBezTo>
                    <a:cubicBezTo>
                      <a:pt x="1310" y="3024"/>
                      <a:pt x="1679" y="2643"/>
                      <a:pt x="1679" y="2179"/>
                    </a:cubicBezTo>
                    <a:lnTo>
                      <a:pt x="1679" y="834"/>
                    </a:lnTo>
                    <a:cubicBezTo>
                      <a:pt x="1679" y="369"/>
                      <a:pt x="1310" y="0"/>
                      <a:pt x="8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6" name="Google Shape;2876;p46"/>
              <p:cNvSpPr/>
              <p:nvPr/>
            </p:nvSpPr>
            <p:spPr>
              <a:xfrm>
                <a:off x="4887800" y="1620275"/>
                <a:ext cx="1301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251" extrusionOk="0">
                    <a:moveTo>
                      <a:pt x="1001" y="0"/>
                    </a:moveTo>
                    <a:lnTo>
                      <a:pt x="1" y="1655"/>
                    </a:lnTo>
                    <a:lnTo>
                      <a:pt x="1" y="4251"/>
                    </a:lnTo>
                    <a:lnTo>
                      <a:pt x="5204" y="4251"/>
                    </a:lnTo>
                    <a:lnTo>
                      <a:pt x="5204" y="1655"/>
                    </a:lnTo>
                    <a:lnTo>
                      <a:pt x="421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7" name="Google Shape;2877;p46"/>
              <p:cNvSpPr/>
              <p:nvPr/>
            </p:nvSpPr>
            <p:spPr>
              <a:xfrm>
                <a:off x="4910725" y="1658975"/>
                <a:ext cx="84550" cy="67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703" extrusionOk="0">
                    <a:moveTo>
                      <a:pt x="1691" y="0"/>
                    </a:moveTo>
                    <a:cubicBezTo>
                      <a:pt x="750" y="0"/>
                      <a:pt x="0" y="750"/>
                      <a:pt x="0" y="1691"/>
                    </a:cubicBezTo>
                    <a:lnTo>
                      <a:pt x="0" y="2703"/>
                    </a:lnTo>
                    <a:lnTo>
                      <a:pt x="3382" y="2703"/>
                    </a:lnTo>
                    <a:lnTo>
                      <a:pt x="3382" y="1691"/>
                    </a:lnTo>
                    <a:cubicBezTo>
                      <a:pt x="3382" y="750"/>
                      <a:pt x="2620" y="0"/>
                      <a:pt x="16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8" name="Google Shape;2878;p46"/>
              <p:cNvSpPr/>
              <p:nvPr/>
            </p:nvSpPr>
            <p:spPr>
              <a:xfrm>
                <a:off x="4887800" y="1707475"/>
                <a:ext cx="130100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763" extrusionOk="0">
                    <a:moveTo>
                      <a:pt x="1" y="1"/>
                    </a:moveTo>
                    <a:lnTo>
                      <a:pt x="1" y="763"/>
                    </a:lnTo>
                    <a:lnTo>
                      <a:pt x="5204" y="763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79" name="Google Shape;2879;p46"/>
              <p:cNvSpPr/>
              <p:nvPr/>
            </p:nvSpPr>
            <p:spPr>
              <a:xfrm>
                <a:off x="4911025" y="1636350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19" y="0"/>
                      <a:pt x="0" y="119"/>
                      <a:pt x="0" y="286"/>
                    </a:cubicBezTo>
                    <a:cubicBezTo>
                      <a:pt x="0" y="441"/>
                      <a:pt x="119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0" name="Google Shape;2880;p46"/>
              <p:cNvSpPr/>
              <p:nvPr/>
            </p:nvSpPr>
            <p:spPr>
              <a:xfrm>
                <a:off x="4934225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87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32" y="560"/>
                      <a:pt x="287" y="560"/>
                    </a:cubicBezTo>
                    <a:cubicBezTo>
                      <a:pt x="441" y="560"/>
                      <a:pt x="561" y="441"/>
                      <a:pt x="561" y="286"/>
                    </a:cubicBezTo>
                    <a:cubicBezTo>
                      <a:pt x="561" y="131"/>
                      <a:pt x="441" y="0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1" name="Google Shape;2881;p46"/>
              <p:cNvSpPr/>
              <p:nvPr/>
            </p:nvSpPr>
            <p:spPr>
              <a:xfrm>
                <a:off x="4957450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86" y="0"/>
                    </a:moveTo>
                    <a:cubicBezTo>
                      <a:pt x="132" y="0"/>
                      <a:pt x="1" y="119"/>
                      <a:pt x="1" y="286"/>
                    </a:cubicBezTo>
                    <a:cubicBezTo>
                      <a:pt x="1" y="441"/>
                      <a:pt x="132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2" name="Google Shape;2882;p46"/>
              <p:cNvSpPr/>
              <p:nvPr/>
            </p:nvSpPr>
            <p:spPr>
              <a:xfrm>
                <a:off x="4980675" y="1636350"/>
                <a:ext cx="143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60" extrusionOk="0">
                    <a:moveTo>
                      <a:pt x="286" y="0"/>
                    </a:moveTo>
                    <a:cubicBezTo>
                      <a:pt x="131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72" y="441"/>
                      <a:pt x="572" y="286"/>
                    </a:cubicBezTo>
                    <a:cubicBezTo>
                      <a:pt x="572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3" name="Google Shape;2883;p46"/>
              <p:cNvSpPr/>
              <p:nvPr/>
            </p:nvSpPr>
            <p:spPr>
              <a:xfrm>
                <a:off x="5104800" y="1522650"/>
                <a:ext cx="25925" cy="11312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4525" extrusionOk="0">
                    <a:moveTo>
                      <a:pt x="512" y="0"/>
                    </a:moveTo>
                    <a:cubicBezTo>
                      <a:pt x="226" y="0"/>
                      <a:pt x="0" y="226"/>
                      <a:pt x="0" y="512"/>
                    </a:cubicBezTo>
                    <a:lnTo>
                      <a:pt x="0" y="4001"/>
                    </a:lnTo>
                    <a:cubicBezTo>
                      <a:pt x="0" y="4286"/>
                      <a:pt x="226" y="4524"/>
                      <a:pt x="512" y="4524"/>
                    </a:cubicBezTo>
                    <a:cubicBezTo>
                      <a:pt x="798" y="4524"/>
                      <a:pt x="1036" y="4286"/>
                      <a:pt x="1036" y="4001"/>
                    </a:cubicBezTo>
                    <a:lnTo>
                      <a:pt x="1036" y="512"/>
                    </a:lnTo>
                    <a:cubicBezTo>
                      <a:pt x="1036" y="226"/>
                      <a:pt x="79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4" name="Google Shape;2884;p46"/>
              <p:cNvSpPr/>
              <p:nvPr/>
            </p:nvSpPr>
            <p:spPr>
              <a:xfrm>
                <a:off x="5096750" y="1597950"/>
                <a:ext cx="42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3025" extrusionOk="0">
                    <a:moveTo>
                      <a:pt x="834" y="0"/>
                    </a:moveTo>
                    <a:cubicBezTo>
                      <a:pt x="370" y="0"/>
                      <a:pt x="1" y="369"/>
                      <a:pt x="1" y="834"/>
                    </a:cubicBezTo>
                    <a:lnTo>
                      <a:pt x="1" y="2179"/>
                    </a:lnTo>
                    <a:cubicBezTo>
                      <a:pt x="1" y="2643"/>
                      <a:pt x="370" y="3024"/>
                      <a:pt x="834" y="3024"/>
                    </a:cubicBezTo>
                    <a:cubicBezTo>
                      <a:pt x="1299" y="3024"/>
                      <a:pt x="1680" y="2643"/>
                      <a:pt x="1680" y="2179"/>
                    </a:cubicBezTo>
                    <a:lnTo>
                      <a:pt x="1680" y="834"/>
                    </a:lnTo>
                    <a:cubicBezTo>
                      <a:pt x="1680" y="369"/>
                      <a:pt x="1299" y="0"/>
                      <a:pt x="8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5" name="Google Shape;2885;p46"/>
              <p:cNvSpPr/>
              <p:nvPr/>
            </p:nvSpPr>
            <p:spPr>
              <a:xfrm>
                <a:off x="5052700" y="1620275"/>
                <a:ext cx="1301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251" extrusionOk="0">
                    <a:moveTo>
                      <a:pt x="989" y="0"/>
                    </a:moveTo>
                    <a:lnTo>
                      <a:pt x="1" y="1655"/>
                    </a:lnTo>
                    <a:lnTo>
                      <a:pt x="1" y="4251"/>
                    </a:lnTo>
                    <a:lnTo>
                      <a:pt x="5204" y="4251"/>
                    </a:lnTo>
                    <a:lnTo>
                      <a:pt x="5204" y="1655"/>
                    </a:lnTo>
                    <a:lnTo>
                      <a:pt x="42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6" name="Google Shape;2886;p46"/>
              <p:cNvSpPr/>
              <p:nvPr/>
            </p:nvSpPr>
            <p:spPr>
              <a:xfrm>
                <a:off x="5075325" y="1658975"/>
                <a:ext cx="84850" cy="67575"/>
              </a:xfrm>
              <a:custGeom>
                <a:avLst/>
                <a:gdLst/>
                <a:ahLst/>
                <a:cxnLst/>
                <a:rect l="l" t="t" r="r" b="b"/>
                <a:pathLst>
                  <a:path w="3394" h="2703" extrusionOk="0">
                    <a:moveTo>
                      <a:pt x="1691" y="0"/>
                    </a:moveTo>
                    <a:cubicBezTo>
                      <a:pt x="762" y="0"/>
                      <a:pt x="0" y="750"/>
                      <a:pt x="0" y="1691"/>
                    </a:cubicBezTo>
                    <a:lnTo>
                      <a:pt x="0" y="2703"/>
                    </a:lnTo>
                    <a:lnTo>
                      <a:pt x="3394" y="2703"/>
                    </a:lnTo>
                    <a:lnTo>
                      <a:pt x="3394" y="1691"/>
                    </a:lnTo>
                    <a:cubicBezTo>
                      <a:pt x="3394" y="750"/>
                      <a:pt x="2632" y="0"/>
                      <a:pt x="16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7" name="Google Shape;2887;p46"/>
              <p:cNvSpPr/>
              <p:nvPr/>
            </p:nvSpPr>
            <p:spPr>
              <a:xfrm>
                <a:off x="5052700" y="1707475"/>
                <a:ext cx="130100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763" extrusionOk="0">
                    <a:moveTo>
                      <a:pt x="1" y="1"/>
                    </a:moveTo>
                    <a:lnTo>
                      <a:pt x="1" y="763"/>
                    </a:lnTo>
                    <a:lnTo>
                      <a:pt x="5204" y="763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8" name="Google Shape;2888;p46"/>
              <p:cNvSpPr/>
              <p:nvPr/>
            </p:nvSpPr>
            <p:spPr>
              <a:xfrm>
                <a:off x="5075625" y="1636350"/>
                <a:ext cx="143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60" extrusionOk="0">
                    <a:moveTo>
                      <a:pt x="286" y="0"/>
                    </a:moveTo>
                    <a:cubicBezTo>
                      <a:pt x="131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72" y="441"/>
                      <a:pt x="572" y="286"/>
                    </a:cubicBezTo>
                    <a:cubicBezTo>
                      <a:pt x="572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89" name="Google Shape;2889;p46"/>
              <p:cNvSpPr/>
              <p:nvPr/>
            </p:nvSpPr>
            <p:spPr>
              <a:xfrm>
                <a:off x="5099125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75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20" y="560"/>
                      <a:pt x="275" y="560"/>
                    </a:cubicBezTo>
                    <a:cubicBezTo>
                      <a:pt x="430" y="560"/>
                      <a:pt x="561" y="441"/>
                      <a:pt x="561" y="286"/>
                    </a:cubicBezTo>
                    <a:cubicBezTo>
                      <a:pt x="561" y="131"/>
                      <a:pt x="430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0" name="Google Shape;2890;p46"/>
              <p:cNvSpPr/>
              <p:nvPr/>
            </p:nvSpPr>
            <p:spPr>
              <a:xfrm>
                <a:off x="5122350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75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20" y="560"/>
                      <a:pt x="275" y="560"/>
                    </a:cubicBezTo>
                    <a:cubicBezTo>
                      <a:pt x="429" y="560"/>
                      <a:pt x="560" y="441"/>
                      <a:pt x="560" y="286"/>
                    </a:cubicBezTo>
                    <a:cubicBezTo>
                      <a:pt x="560" y="131"/>
                      <a:pt x="429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1" name="Google Shape;2891;p46"/>
              <p:cNvSpPr/>
              <p:nvPr/>
            </p:nvSpPr>
            <p:spPr>
              <a:xfrm>
                <a:off x="5145575" y="1636350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19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2" name="Google Shape;2892;p46"/>
              <p:cNvSpPr/>
              <p:nvPr/>
            </p:nvSpPr>
            <p:spPr>
              <a:xfrm>
                <a:off x="4891675" y="1203250"/>
                <a:ext cx="65200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609" extrusionOk="0">
                    <a:moveTo>
                      <a:pt x="1310" y="1"/>
                    </a:moveTo>
                    <a:cubicBezTo>
                      <a:pt x="584" y="1"/>
                      <a:pt x="0" y="584"/>
                      <a:pt x="0" y="1310"/>
                    </a:cubicBezTo>
                    <a:cubicBezTo>
                      <a:pt x="0" y="2025"/>
                      <a:pt x="584" y="2608"/>
                      <a:pt x="1310" y="2608"/>
                    </a:cubicBezTo>
                    <a:cubicBezTo>
                      <a:pt x="2024" y="2608"/>
                      <a:pt x="2608" y="2025"/>
                      <a:pt x="2608" y="1310"/>
                    </a:cubicBezTo>
                    <a:cubicBezTo>
                      <a:pt x="2608" y="584"/>
                      <a:pt x="2024" y="1"/>
                      <a:pt x="13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3" name="Google Shape;2893;p46"/>
              <p:cNvSpPr/>
              <p:nvPr/>
            </p:nvSpPr>
            <p:spPr>
              <a:xfrm>
                <a:off x="5113725" y="1203250"/>
                <a:ext cx="65200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609" extrusionOk="0">
                    <a:moveTo>
                      <a:pt x="1298" y="1"/>
                    </a:moveTo>
                    <a:cubicBezTo>
                      <a:pt x="584" y="1"/>
                      <a:pt x="0" y="584"/>
                      <a:pt x="0" y="1310"/>
                    </a:cubicBezTo>
                    <a:cubicBezTo>
                      <a:pt x="0" y="2025"/>
                      <a:pt x="584" y="2608"/>
                      <a:pt x="1298" y="2608"/>
                    </a:cubicBezTo>
                    <a:cubicBezTo>
                      <a:pt x="2024" y="2608"/>
                      <a:pt x="2608" y="2025"/>
                      <a:pt x="2608" y="1310"/>
                    </a:cubicBezTo>
                    <a:cubicBezTo>
                      <a:pt x="2608" y="584"/>
                      <a:pt x="2024" y="1"/>
                      <a:pt x="12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4" name="Google Shape;2894;p46"/>
              <p:cNvSpPr/>
              <p:nvPr/>
            </p:nvSpPr>
            <p:spPr>
              <a:xfrm>
                <a:off x="4812200" y="1514300"/>
                <a:ext cx="3575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1"/>
                    </a:moveTo>
                    <a:cubicBezTo>
                      <a:pt x="322" y="1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15" y="1429"/>
                    </a:cubicBezTo>
                    <a:cubicBezTo>
                      <a:pt x="1108" y="1429"/>
                      <a:pt x="1429" y="1108"/>
                      <a:pt x="1429" y="715"/>
                    </a:cubicBezTo>
                    <a:cubicBezTo>
                      <a:pt x="1429" y="322"/>
                      <a:pt x="1108" y="1"/>
                      <a:pt x="7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5" name="Google Shape;2895;p46"/>
              <p:cNvSpPr/>
              <p:nvPr/>
            </p:nvSpPr>
            <p:spPr>
              <a:xfrm>
                <a:off x="4811600" y="1380950"/>
                <a:ext cx="135150" cy="13517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407" extrusionOk="0">
                    <a:moveTo>
                      <a:pt x="2227" y="1"/>
                    </a:moveTo>
                    <a:lnTo>
                      <a:pt x="1" y="2430"/>
                    </a:lnTo>
                    <a:lnTo>
                      <a:pt x="1" y="5406"/>
                    </a:lnTo>
                    <a:lnTo>
                      <a:pt x="1417" y="5406"/>
                    </a:lnTo>
                    <a:lnTo>
                      <a:pt x="1417" y="2977"/>
                    </a:lnTo>
                    <a:lnTo>
                      <a:pt x="2846" y="1418"/>
                    </a:lnTo>
                    <a:lnTo>
                      <a:pt x="5406" y="1418"/>
                    </a:lnTo>
                    <a:lnTo>
                      <a:pt x="540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6" name="Google Shape;2896;p46"/>
              <p:cNvSpPr/>
              <p:nvPr/>
            </p:nvSpPr>
            <p:spPr>
              <a:xfrm>
                <a:off x="4890175" y="1357450"/>
                <a:ext cx="81300" cy="81275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3251" extrusionOk="0">
                    <a:moveTo>
                      <a:pt x="1632" y="0"/>
                    </a:moveTo>
                    <a:cubicBezTo>
                      <a:pt x="727" y="0"/>
                      <a:pt x="1" y="726"/>
                      <a:pt x="1" y="1619"/>
                    </a:cubicBezTo>
                    <a:cubicBezTo>
                      <a:pt x="1" y="2524"/>
                      <a:pt x="727" y="3250"/>
                      <a:pt x="1632" y="3250"/>
                    </a:cubicBezTo>
                    <a:cubicBezTo>
                      <a:pt x="2525" y="3250"/>
                      <a:pt x="3251" y="2524"/>
                      <a:pt x="3251" y="1619"/>
                    </a:cubicBezTo>
                    <a:cubicBezTo>
                      <a:pt x="3251" y="726"/>
                      <a:pt x="2525" y="0"/>
                      <a:pt x="16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7" name="Google Shape;2897;p46"/>
              <p:cNvSpPr/>
              <p:nvPr/>
            </p:nvSpPr>
            <p:spPr>
              <a:xfrm>
                <a:off x="4798200" y="1516100"/>
                <a:ext cx="6372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763" extrusionOk="0">
                    <a:moveTo>
                      <a:pt x="382" y="0"/>
                    </a:moveTo>
                    <a:cubicBezTo>
                      <a:pt x="179" y="0"/>
                      <a:pt x="1" y="167"/>
                      <a:pt x="1" y="381"/>
                    </a:cubicBezTo>
                    <a:cubicBezTo>
                      <a:pt x="1" y="584"/>
                      <a:pt x="179" y="762"/>
                      <a:pt x="382" y="762"/>
                    </a:cubicBezTo>
                    <a:lnTo>
                      <a:pt x="2168" y="762"/>
                    </a:lnTo>
                    <a:cubicBezTo>
                      <a:pt x="2382" y="762"/>
                      <a:pt x="2549" y="584"/>
                      <a:pt x="2549" y="381"/>
                    </a:cubicBezTo>
                    <a:cubicBezTo>
                      <a:pt x="2549" y="167"/>
                      <a:pt x="2382" y="0"/>
                      <a:pt x="21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8" name="Google Shape;2898;p46"/>
              <p:cNvSpPr/>
              <p:nvPr/>
            </p:nvSpPr>
            <p:spPr>
              <a:xfrm>
                <a:off x="4779150" y="1546450"/>
                <a:ext cx="1021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2049" extrusionOk="0">
                    <a:moveTo>
                      <a:pt x="2037" y="1"/>
                    </a:moveTo>
                    <a:cubicBezTo>
                      <a:pt x="918" y="1"/>
                      <a:pt x="1" y="917"/>
                      <a:pt x="1" y="2048"/>
                    </a:cubicBezTo>
                    <a:lnTo>
                      <a:pt x="1132" y="2048"/>
                    </a:lnTo>
                    <a:cubicBezTo>
                      <a:pt x="1132" y="1548"/>
                      <a:pt x="1537" y="1144"/>
                      <a:pt x="2037" y="1144"/>
                    </a:cubicBezTo>
                    <a:cubicBezTo>
                      <a:pt x="2537" y="1144"/>
                      <a:pt x="2954" y="1548"/>
                      <a:pt x="2954" y="2048"/>
                    </a:cubicBezTo>
                    <a:lnTo>
                      <a:pt x="4085" y="2048"/>
                    </a:lnTo>
                    <a:cubicBezTo>
                      <a:pt x="4085" y="917"/>
                      <a:pt x="3168" y="1"/>
                      <a:pt x="20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9" name="Google Shape;2899;p46"/>
              <p:cNvSpPr/>
              <p:nvPr/>
            </p:nvSpPr>
            <p:spPr>
              <a:xfrm>
                <a:off x="4910425" y="1377675"/>
                <a:ext cx="408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632" extrusionOk="0">
                    <a:moveTo>
                      <a:pt x="822" y="1"/>
                    </a:moveTo>
                    <a:cubicBezTo>
                      <a:pt x="370" y="1"/>
                      <a:pt x="0" y="370"/>
                      <a:pt x="0" y="810"/>
                    </a:cubicBezTo>
                    <a:cubicBezTo>
                      <a:pt x="0" y="1263"/>
                      <a:pt x="370" y="1632"/>
                      <a:pt x="822" y="1632"/>
                    </a:cubicBezTo>
                    <a:cubicBezTo>
                      <a:pt x="1262" y="1632"/>
                      <a:pt x="1632" y="1263"/>
                      <a:pt x="1632" y="810"/>
                    </a:cubicBezTo>
                    <a:cubicBezTo>
                      <a:pt x="1632" y="370"/>
                      <a:pt x="1262" y="1"/>
                      <a:pt x="8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0" name="Google Shape;2900;p46"/>
              <p:cNvSpPr/>
              <p:nvPr/>
            </p:nvSpPr>
            <p:spPr>
              <a:xfrm>
                <a:off x="5222375" y="1514300"/>
                <a:ext cx="360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430" extrusionOk="0">
                    <a:moveTo>
                      <a:pt x="726" y="1"/>
                    </a:moveTo>
                    <a:cubicBezTo>
                      <a:pt x="322" y="1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26" y="1429"/>
                    </a:cubicBezTo>
                    <a:cubicBezTo>
                      <a:pt x="1119" y="1429"/>
                      <a:pt x="1441" y="1108"/>
                      <a:pt x="1441" y="715"/>
                    </a:cubicBezTo>
                    <a:cubicBezTo>
                      <a:pt x="1441" y="322"/>
                      <a:pt x="1119" y="1"/>
                      <a:pt x="7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1" name="Google Shape;2901;p46"/>
              <p:cNvSpPr/>
              <p:nvPr/>
            </p:nvSpPr>
            <p:spPr>
              <a:xfrm>
                <a:off x="5123850" y="1380950"/>
                <a:ext cx="135150" cy="13517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407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60" y="1418"/>
                    </a:lnTo>
                    <a:lnTo>
                      <a:pt x="3989" y="2977"/>
                    </a:lnTo>
                    <a:lnTo>
                      <a:pt x="3989" y="5406"/>
                    </a:lnTo>
                    <a:lnTo>
                      <a:pt x="5406" y="5406"/>
                    </a:lnTo>
                    <a:lnTo>
                      <a:pt x="5406" y="2430"/>
                    </a:lnTo>
                    <a:lnTo>
                      <a:pt x="317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2" name="Google Shape;2902;p46"/>
              <p:cNvSpPr/>
              <p:nvPr/>
            </p:nvSpPr>
            <p:spPr>
              <a:xfrm>
                <a:off x="5099125" y="1357450"/>
                <a:ext cx="81300" cy="81275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3251" extrusionOk="0">
                    <a:moveTo>
                      <a:pt x="1620" y="0"/>
                    </a:moveTo>
                    <a:cubicBezTo>
                      <a:pt x="727" y="0"/>
                      <a:pt x="1" y="726"/>
                      <a:pt x="1" y="1619"/>
                    </a:cubicBezTo>
                    <a:cubicBezTo>
                      <a:pt x="1" y="2524"/>
                      <a:pt x="727" y="3250"/>
                      <a:pt x="1620" y="3250"/>
                    </a:cubicBezTo>
                    <a:cubicBezTo>
                      <a:pt x="2525" y="3250"/>
                      <a:pt x="3251" y="2524"/>
                      <a:pt x="3251" y="1619"/>
                    </a:cubicBezTo>
                    <a:cubicBezTo>
                      <a:pt x="3251" y="726"/>
                      <a:pt x="2525" y="0"/>
                      <a:pt x="16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3" name="Google Shape;2903;p46"/>
              <p:cNvSpPr/>
              <p:nvPr/>
            </p:nvSpPr>
            <p:spPr>
              <a:xfrm>
                <a:off x="5208675" y="1516100"/>
                <a:ext cx="6372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763" extrusionOk="0">
                    <a:moveTo>
                      <a:pt x="381" y="0"/>
                    </a:moveTo>
                    <a:cubicBezTo>
                      <a:pt x="167" y="0"/>
                      <a:pt x="0" y="167"/>
                      <a:pt x="0" y="381"/>
                    </a:cubicBezTo>
                    <a:cubicBezTo>
                      <a:pt x="0" y="584"/>
                      <a:pt x="167" y="762"/>
                      <a:pt x="381" y="762"/>
                    </a:cubicBezTo>
                    <a:lnTo>
                      <a:pt x="2167" y="762"/>
                    </a:lnTo>
                    <a:cubicBezTo>
                      <a:pt x="2382" y="762"/>
                      <a:pt x="2548" y="584"/>
                      <a:pt x="2548" y="381"/>
                    </a:cubicBezTo>
                    <a:cubicBezTo>
                      <a:pt x="2548" y="167"/>
                      <a:pt x="2382" y="0"/>
                      <a:pt x="21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4" name="Google Shape;2904;p46"/>
              <p:cNvSpPr/>
              <p:nvPr/>
            </p:nvSpPr>
            <p:spPr>
              <a:xfrm>
                <a:off x="5189325" y="1546450"/>
                <a:ext cx="1021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2049" extrusionOk="0">
                    <a:moveTo>
                      <a:pt x="2048" y="1"/>
                    </a:moveTo>
                    <a:cubicBezTo>
                      <a:pt x="917" y="1"/>
                      <a:pt x="1" y="917"/>
                      <a:pt x="1" y="2048"/>
                    </a:cubicBezTo>
                    <a:lnTo>
                      <a:pt x="1132" y="2048"/>
                    </a:lnTo>
                    <a:cubicBezTo>
                      <a:pt x="1132" y="1548"/>
                      <a:pt x="1548" y="1144"/>
                      <a:pt x="2048" y="1144"/>
                    </a:cubicBezTo>
                    <a:cubicBezTo>
                      <a:pt x="2549" y="1144"/>
                      <a:pt x="2953" y="1548"/>
                      <a:pt x="2953" y="2048"/>
                    </a:cubicBezTo>
                    <a:lnTo>
                      <a:pt x="4084" y="2048"/>
                    </a:lnTo>
                    <a:cubicBezTo>
                      <a:pt x="4084" y="917"/>
                      <a:pt x="3168" y="1"/>
                      <a:pt x="2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5" name="Google Shape;2905;p46"/>
              <p:cNvSpPr/>
              <p:nvPr/>
            </p:nvSpPr>
            <p:spPr>
              <a:xfrm>
                <a:off x="5119375" y="1377675"/>
                <a:ext cx="408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632" extrusionOk="0">
                    <a:moveTo>
                      <a:pt x="810" y="1"/>
                    </a:moveTo>
                    <a:cubicBezTo>
                      <a:pt x="370" y="1"/>
                      <a:pt x="1" y="370"/>
                      <a:pt x="1" y="810"/>
                    </a:cubicBezTo>
                    <a:cubicBezTo>
                      <a:pt x="1" y="1263"/>
                      <a:pt x="370" y="1632"/>
                      <a:pt x="810" y="1632"/>
                    </a:cubicBezTo>
                    <a:cubicBezTo>
                      <a:pt x="1263" y="1632"/>
                      <a:pt x="1632" y="1263"/>
                      <a:pt x="1632" y="810"/>
                    </a:cubicBezTo>
                    <a:cubicBezTo>
                      <a:pt x="1632" y="370"/>
                      <a:pt x="1263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6" name="Google Shape;2906;p46"/>
              <p:cNvSpPr/>
              <p:nvPr/>
            </p:nvSpPr>
            <p:spPr>
              <a:xfrm>
                <a:off x="4905375" y="1324700"/>
                <a:ext cx="259875" cy="237850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9514" extrusionOk="0">
                    <a:moveTo>
                      <a:pt x="1453" y="0"/>
                    </a:moveTo>
                    <a:lnTo>
                      <a:pt x="0" y="9513"/>
                    </a:lnTo>
                    <a:lnTo>
                      <a:pt x="10394" y="9513"/>
                    </a:lnTo>
                    <a:lnTo>
                      <a:pt x="89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7" name="Google Shape;2907;p46"/>
              <p:cNvSpPr/>
              <p:nvPr/>
            </p:nvSpPr>
            <p:spPr>
              <a:xfrm>
                <a:off x="4970250" y="1278850"/>
                <a:ext cx="130100" cy="12415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966" extrusionOk="0">
                    <a:moveTo>
                      <a:pt x="596" y="1"/>
                    </a:moveTo>
                    <a:cubicBezTo>
                      <a:pt x="263" y="1"/>
                      <a:pt x="1" y="275"/>
                      <a:pt x="1" y="596"/>
                    </a:cubicBezTo>
                    <a:lnTo>
                      <a:pt x="1" y="4370"/>
                    </a:lnTo>
                    <a:cubicBezTo>
                      <a:pt x="1" y="4704"/>
                      <a:pt x="263" y="4966"/>
                      <a:pt x="596" y="4966"/>
                    </a:cubicBezTo>
                    <a:lnTo>
                      <a:pt x="4608" y="4966"/>
                    </a:lnTo>
                    <a:cubicBezTo>
                      <a:pt x="4942" y="4966"/>
                      <a:pt x="5204" y="4704"/>
                      <a:pt x="5204" y="4370"/>
                    </a:cubicBezTo>
                    <a:lnTo>
                      <a:pt x="5204" y="596"/>
                    </a:lnTo>
                    <a:cubicBezTo>
                      <a:pt x="5204" y="275"/>
                      <a:pt x="4942" y="1"/>
                      <a:pt x="4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8" name="Google Shape;2908;p46"/>
              <p:cNvSpPr/>
              <p:nvPr/>
            </p:nvSpPr>
            <p:spPr>
              <a:xfrm>
                <a:off x="4905375" y="1516975"/>
                <a:ext cx="259875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823" extrusionOk="0">
                    <a:moveTo>
                      <a:pt x="286" y="1"/>
                    </a:moveTo>
                    <a:lnTo>
                      <a:pt x="0" y="1822"/>
                    </a:lnTo>
                    <a:lnTo>
                      <a:pt x="10394" y="1822"/>
                    </a:lnTo>
                    <a:lnTo>
                      <a:pt x="101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9" name="Google Shape;2909;p46"/>
              <p:cNvSpPr/>
              <p:nvPr/>
            </p:nvSpPr>
            <p:spPr>
              <a:xfrm>
                <a:off x="4924425" y="1079725"/>
                <a:ext cx="221775" cy="229225"/>
              </a:xfrm>
              <a:custGeom>
                <a:avLst/>
                <a:gdLst/>
                <a:ahLst/>
                <a:cxnLst/>
                <a:rect l="l" t="t" r="r" b="b"/>
                <a:pathLst>
                  <a:path w="8871" h="9169" extrusionOk="0">
                    <a:moveTo>
                      <a:pt x="4441" y="1"/>
                    </a:moveTo>
                    <a:cubicBezTo>
                      <a:pt x="1988" y="1"/>
                      <a:pt x="0" y="1989"/>
                      <a:pt x="0" y="4442"/>
                    </a:cubicBezTo>
                    <a:lnTo>
                      <a:pt x="0" y="9168"/>
                    </a:lnTo>
                    <a:lnTo>
                      <a:pt x="8870" y="9168"/>
                    </a:lnTo>
                    <a:lnTo>
                      <a:pt x="8870" y="4442"/>
                    </a:lnTo>
                    <a:cubicBezTo>
                      <a:pt x="8870" y="1989"/>
                      <a:pt x="6882" y="1"/>
                      <a:pt x="44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0" name="Google Shape;2910;p46"/>
              <p:cNvSpPr/>
              <p:nvPr/>
            </p:nvSpPr>
            <p:spPr>
              <a:xfrm>
                <a:off x="4958350" y="1113350"/>
                <a:ext cx="153900" cy="195600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7824" extrusionOk="0">
                    <a:moveTo>
                      <a:pt x="3084" y="1"/>
                    </a:moveTo>
                    <a:cubicBezTo>
                      <a:pt x="1381" y="1"/>
                      <a:pt x="0" y="1370"/>
                      <a:pt x="0" y="3073"/>
                    </a:cubicBezTo>
                    <a:lnTo>
                      <a:pt x="0" y="7823"/>
                    </a:lnTo>
                    <a:lnTo>
                      <a:pt x="6156" y="7823"/>
                    </a:lnTo>
                    <a:lnTo>
                      <a:pt x="6156" y="3073"/>
                    </a:lnTo>
                    <a:cubicBezTo>
                      <a:pt x="6156" y="1370"/>
                      <a:pt x="4775" y="1"/>
                      <a:pt x="3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1" name="Google Shape;2911;p46"/>
              <p:cNvSpPr/>
              <p:nvPr/>
            </p:nvSpPr>
            <p:spPr>
              <a:xfrm>
                <a:off x="4977700" y="12235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500" y="0"/>
                    </a:moveTo>
                    <a:cubicBezTo>
                      <a:pt x="226" y="0"/>
                      <a:pt x="0" y="227"/>
                      <a:pt x="0" y="500"/>
                    </a:cubicBezTo>
                    <a:cubicBezTo>
                      <a:pt x="0" y="774"/>
                      <a:pt x="226" y="988"/>
                      <a:pt x="500" y="988"/>
                    </a:cubicBezTo>
                    <a:cubicBezTo>
                      <a:pt x="774" y="988"/>
                      <a:pt x="988" y="774"/>
                      <a:pt x="988" y="500"/>
                    </a:cubicBezTo>
                    <a:cubicBezTo>
                      <a:pt x="988" y="227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2" name="Google Shape;2912;p46"/>
              <p:cNvSpPr/>
              <p:nvPr/>
            </p:nvSpPr>
            <p:spPr>
              <a:xfrm>
                <a:off x="5068175" y="12235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489" y="0"/>
                    </a:moveTo>
                    <a:cubicBezTo>
                      <a:pt x="215" y="0"/>
                      <a:pt x="1" y="227"/>
                      <a:pt x="1" y="500"/>
                    </a:cubicBezTo>
                    <a:cubicBezTo>
                      <a:pt x="1" y="774"/>
                      <a:pt x="215" y="988"/>
                      <a:pt x="489" y="988"/>
                    </a:cubicBezTo>
                    <a:cubicBezTo>
                      <a:pt x="763" y="988"/>
                      <a:pt x="989" y="774"/>
                      <a:pt x="989" y="500"/>
                    </a:cubicBezTo>
                    <a:cubicBezTo>
                      <a:pt x="989" y="227"/>
                      <a:pt x="763" y="0"/>
                      <a:pt x="4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3" name="Google Shape;2913;p46"/>
              <p:cNvSpPr/>
              <p:nvPr/>
            </p:nvSpPr>
            <p:spPr>
              <a:xfrm>
                <a:off x="4977700" y="1270525"/>
                <a:ext cx="1152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727" extrusionOk="0">
                    <a:moveTo>
                      <a:pt x="369" y="0"/>
                    </a:moveTo>
                    <a:cubicBezTo>
                      <a:pt x="167" y="0"/>
                      <a:pt x="0" y="155"/>
                      <a:pt x="0" y="358"/>
                    </a:cubicBezTo>
                    <a:cubicBezTo>
                      <a:pt x="0" y="560"/>
                      <a:pt x="167" y="727"/>
                      <a:pt x="369" y="727"/>
                    </a:cubicBezTo>
                    <a:lnTo>
                      <a:pt x="4239" y="727"/>
                    </a:lnTo>
                    <a:cubicBezTo>
                      <a:pt x="4441" y="727"/>
                      <a:pt x="4608" y="560"/>
                      <a:pt x="4608" y="358"/>
                    </a:cubicBezTo>
                    <a:cubicBezTo>
                      <a:pt x="4608" y="155"/>
                      <a:pt x="4441" y="0"/>
                      <a:pt x="4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4" name="Google Shape;2914;p46"/>
              <p:cNvSpPr/>
              <p:nvPr/>
            </p:nvSpPr>
            <p:spPr>
              <a:xfrm>
                <a:off x="4889000" y="1308025"/>
                <a:ext cx="2926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1704" h="1347" extrusionOk="0">
                    <a:moveTo>
                      <a:pt x="667" y="1"/>
                    </a:moveTo>
                    <a:cubicBezTo>
                      <a:pt x="298" y="1"/>
                      <a:pt x="0" y="298"/>
                      <a:pt x="0" y="667"/>
                    </a:cubicBezTo>
                    <a:cubicBezTo>
                      <a:pt x="0" y="1036"/>
                      <a:pt x="298" y="1346"/>
                      <a:pt x="667" y="1346"/>
                    </a:cubicBezTo>
                    <a:lnTo>
                      <a:pt x="11037" y="1346"/>
                    </a:lnTo>
                    <a:cubicBezTo>
                      <a:pt x="11406" y="1346"/>
                      <a:pt x="11704" y="1036"/>
                      <a:pt x="11704" y="667"/>
                    </a:cubicBezTo>
                    <a:cubicBezTo>
                      <a:pt x="11704" y="298"/>
                      <a:pt x="11406" y="1"/>
                      <a:pt x="110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5" name="Google Shape;2915;p46"/>
              <p:cNvSpPr/>
              <p:nvPr/>
            </p:nvSpPr>
            <p:spPr>
              <a:xfrm>
                <a:off x="49303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50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6" name="Google Shape;2916;p46"/>
              <p:cNvSpPr/>
              <p:nvPr/>
            </p:nvSpPr>
            <p:spPr>
              <a:xfrm>
                <a:off x="49550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70" y="0"/>
                    </a:moveTo>
                    <a:cubicBezTo>
                      <a:pt x="264" y="0"/>
                      <a:pt x="257" y="0"/>
                      <a:pt x="250" y="1"/>
                    </a:cubicBez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94"/>
                      <a:pt x="108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15"/>
                      <a:pt x="40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7" name="Google Shape;2917;p46"/>
              <p:cNvSpPr/>
              <p:nvPr/>
            </p:nvSpPr>
            <p:spPr>
              <a:xfrm>
                <a:off x="4979475" y="1418450"/>
                <a:ext cx="13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5" y="513"/>
                      <a:pt x="525" y="394"/>
                      <a:pt x="525" y="251"/>
                    </a:cubicBezTo>
                    <a:cubicBezTo>
                      <a:pt x="525" y="115"/>
                      <a:pt x="416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8" name="Google Shape;2918;p46"/>
              <p:cNvSpPr/>
              <p:nvPr/>
            </p:nvSpPr>
            <p:spPr>
              <a:xfrm>
                <a:off x="50041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6" y="513"/>
                      <a:pt x="513" y="394"/>
                      <a:pt x="513" y="251"/>
                    </a:cubicBezTo>
                    <a:cubicBezTo>
                      <a:pt x="513" y="115"/>
                      <a:pt x="415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9" name="Google Shape;2919;p46"/>
              <p:cNvSpPr/>
              <p:nvPr/>
            </p:nvSpPr>
            <p:spPr>
              <a:xfrm>
                <a:off x="50289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62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0" name="Google Shape;2920;p46"/>
              <p:cNvSpPr/>
              <p:nvPr/>
            </p:nvSpPr>
            <p:spPr>
              <a:xfrm>
                <a:off x="50536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51"/>
                    </a:cubicBezTo>
                    <a:cubicBezTo>
                      <a:pt x="0" y="394"/>
                      <a:pt x="107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1" name="Google Shape;2921;p46"/>
              <p:cNvSpPr/>
              <p:nvPr/>
            </p:nvSpPr>
            <p:spPr>
              <a:xfrm>
                <a:off x="5078000" y="1418450"/>
                <a:ext cx="13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5" y="513"/>
                      <a:pt x="525" y="394"/>
                      <a:pt x="525" y="251"/>
                    </a:cubicBezTo>
                    <a:cubicBezTo>
                      <a:pt x="525" y="115"/>
                      <a:pt x="416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2" name="Google Shape;2922;p46"/>
              <p:cNvSpPr/>
              <p:nvPr/>
            </p:nvSpPr>
            <p:spPr>
              <a:xfrm>
                <a:off x="51027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6" y="513"/>
                      <a:pt x="513" y="394"/>
                      <a:pt x="513" y="251"/>
                    </a:cubicBezTo>
                    <a:cubicBezTo>
                      <a:pt x="513" y="115"/>
                      <a:pt x="415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3" name="Google Shape;2923;p46"/>
              <p:cNvSpPr/>
              <p:nvPr/>
            </p:nvSpPr>
            <p:spPr>
              <a:xfrm>
                <a:off x="512742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0" y="0"/>
                    </a:moveTo>
                    <a:cubicBezTo>
                      <a:pt x="274" y="0"/>
                      <a:pt x="268" y="0"/>
                      <a:pt x="262" y="1"/>
                    </a:cubicBez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62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15"/>
                      <a:pt x="404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4" name="Google Shape;2924;p46"/>
              <p:cNvSpPr/>
              <p:nvPr/>
            </p:nvSpPr>
            <p:spPr>
              <a:xfrm>
                <a:off x="4916075" y="1478575"/>
                <a:ext cx="2384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9538" h="537" extrusionOk="0">
                    <a:moveTo>
                      <a:pt x="84" y="1"/>
                    </a:moveTo>
                    <a:lnTo>
                      <a:pt x="1" y="537"/>
                    </a:lnTo>
                    <a:lnTo>
                      <a:pt x="9538" y="537"/>
                    </a:lnTo>
                    <a:lnTo>
                      <a:pt x="94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25" name="Google Shape;2925;p46"/>
          <p:cNvGrpSpPr/>
          <p:nvPr/>
        </p:nvGrpSpPr>
        <p:grpSpPr>
          <a:xfrm>
            <a:off x="1007807" y="36870"/>
            <a:ext cx="1374874" cy="2436434"/>
            <a:chOff x="2225575" y="3305850"/>
            <a:chExt cx="380125" cy="673625"/>
          </a:xfrm>
        </p:grpSpPr>
        <p:sp>
          <p:nvSpPr>
            <p:cNvPr id="2926" name="Google Shape;2926;p46"/>
            <p:cNvSpPr/>
            <p:nvPr/>
          </p:nvSpPr>
          <p:spPr>
            <a:xfrm>
              <a:off x="2225850" y="3306013"/>
              <a:ext cx="379850" cy="673300"/>
            </a:xfrm>
            <a:custGeom>
              <a:avLst/>
              <a:gdLst/>
              <a:ahLst/>
              <a:cxnLst/>
              <a:rect l="l" t="t" r="r" b="b"/>
              <a:pathLst>
                <a:path w="15194" h="26932" extrusionOk="0">
                  <a:moveTo>
                    <a:pt x="8978" y="16395"/>
                  </a:moveTo>
                  <a:lnTo>
                    <a:pt x="8978" y="17097"/>
                  </a:lnTo>
                  <a:lnTo>
                    <a:pt x="8835" y="17097"/>
                  </a:lnTo>
                  <a:cubicBezTo>
                    <a:pt x="8573" y="17097"/>
                    <a:pt x="8359" y="17312"/>
                    <a:pt x="8359" y="17574"/>
                  </a:cubicBezTo>
                  <a:lnTo>
                    <a:pt x="8359" y="17967"/>
                  </a:lnTo>
                  <a:lnTo>
                    <a:pt x="8252" y="17967"/>
                  </a:lnTo>
                  <a:cubicBezTo>
                    <a:pt x="8121" y="17967"/>
                    <a:pt x="8002" y="18074"/>
                    <a:pt x="8002" y="18217"/>
                  </a:cubicBezTo>
                  <a:cubicBezTo>
                    <a:pt x="8002" y="18348"/>
                    <a:pt x="8121" y="18467"/>
                    <a:pt x="8252" y="18467"/>
                  </a:cubicBezTo>
                  <a:lnTo>
                    <a:pt x="8359" y="18467"/>
                  </a:lnTo>
                  <a:lnTo>
                    <a:pt x="8359" y="21634"/>
                  </a:lnTo>
                  <a:lnTo>
                    <a:pt x="8252" y="21634"/>
                  </a:lnTo>
                  <a:cubicBezTo>
                    <a:pt x="8121" y="21634"/>
                    <a:pt x="8002" y="21741"/>
                    <a:pt x="8002" y="21884"/>
                  </a:cubicBezTo>
                  <a:cubicBezTo>
                    <a:pt x="8002" y="22015"/>
                    <a:pt x="8121" y="22134"/>
                    <a:pt x="8252" y="22134"/>
                  </a:cubicBezTo>
                  <a:lnTo>
                    <a:pt x="8359" y="22134"/>
                  </a:lnTo>
                  <a:lnTo>
                    <a:pt x="8359" y="22527"/>
                  </a:lnTo>
                  <a:cubicBezTo>
                    <a:pt x="8359" y="22789"/>
                    <a:pt x="8573" y="22991"/>
                    <a:pt x="8835" y="22991"/>
                  </a:cubicBezTo>
                  <a:lnTo>
                    <a:pt x="8966" y="22991"/>
                  </a:lnTo>
                  <a:lnTo>
                    <a:pt x="8966" y="24086"/>
                  </a:lnTo>
                  <a:cubicBezTo>
                    <a:pt x="8966" y="24086"/>
                    <a:pt x="8978" y="24098"/>
                    <a:pt x="8978" y="24098"/>
                  </a:cubicBezTo>
                  <a:lnTo>
                    <a:pt x="6216" y="24098"/>
                  </a:lnTo>
                  <a:cubicBezTo>
                    <a:pt x="6216" y="24098"/>
                    <a:pt x="6216" y="24086"/>
                    <a:pt x="6216" y="24086"/>
                  </a:cubicBezTo>
                  <a:lnTo>
                    <a:pt x="6216" y="22991"/>
                  </a:lnTo>
                  <a:lnTo>
                    <a:pt x="6359" y="22991"/>
                  </a:lnTo>
                  <a:cubicBezTo>
                    <a:pt x="6621" y="22991"/>
                    <a:pt x="6835" y="22789"/>
                    <a:pt x="6835" y="22527"/>
                  </a:cubicBezTo>
                  <a:lnTo>
                    <a:pt x="6835" y="22134"/>
                  </a:lnTo>
                  <a:lnTo>
                    <a:pt x="6930" y="22134"/>
                  </a:lnTo>
                  <a:cubicBezTo>
                    <a:pt x="7073" y="22134"/>
                    <a:pt x="7180" y="22015"/>
                    <a:pt x="7180" y="21884"/>
                  </a:cubicBezTo>
                  <a:cubicBezTo>
                    <a:pt x="7180" y="21741"/>
                    <a:pt x="7073" y="21634"/>
                    <a:pt x="6930" y="21634"/>
                  </a:cubicBezTo>
                  <a:lnTo>
                    <a:pt x="6835" y="21634"/>
                  </a:lnTo>
                  <a:lnTo>
                    <a:pt x="6835" y="18467"/>
                  </a:lnTo>
                  <a:lnTo>
                    <a:pt x="6930" y="18467"/>
                  </a:lnTo>
                  <a:cubicBezTo>
                    <a:pt x="7073" y="18467"/>
                    <a:pt x="7180" y="18348"/>
                    <a:pt x="7180" y="18217"/>
                  </a:cubicBezTo>
                  <a:cubicBezTo>
                    <a:pt x="7180" y="18074"/>
                    <a:pt x="7073" y="17967"/>
                    <a:pt x="6930" y="17967"/>
                  </a:cubicBezTo>
                  <a:lnTo>
                    <a:pt x="6835" y="17967"/>
                  </a:lnTo>
                  <a:lnTo>
                    <a:pt x="6835" y="17574"/>
                  </a:lnTo>
                  <a:cubicBezTo>
                    <a:pt x="6835" y="17312"/>
                    <a:pt x="6621" y="17097"/>
                    <a:pt x="6359" y="17097"/>
                  </a:cubicBezTo>
                  <a:lnTo>
                    <a:pt x="6216" y="17097"/>
                  </a:lnTo>
                  <a:lnTo>
                    <a:pt x="6216" y="16395"/>
                  </a:lnTo>
                  <a:close/>
                  <a:moveTo>
                    <a:pt x="7597" y="0"/>
                  </a:moveTo>
                  <a:cubicBezTo>
                    <a:pt x="7204" y="0"/>
                    <a:pt x="6895" y="322"/>
                    <a:pt x="6895" y="703"/>
                  </a:cubicBezTo>
                  <a:lnTo>
                    <a:pt x="4811" y="703"/>
                  </a:lnTo>
                  <a:cubicBezTo>
                    <a:pt x="4561" y="703"/>
                    <a:pt x="4359" y="905"/>
                    <a:pt x="4359" y="1167"/>
                  </a:cubicBezTo>
                  <a:lnTo>
                    <a:pt x="4359" y="3203"/>
                  </a:lnTo>
                  <a:cubicBezTo>
                    <a:pt x="4359" y="3119"/>
                    <a:pt x="4287" y="3048"/>
                    <a:pt x="4204" y="3048"/>
                  </a:cubicBezTo>
                  <a:cubicBezTo>
                    <a:pt x="4121" y="3048"/>
                    <a:pt x="4049" y="3119"/>
                    <a:pt x="4049" y="3203"/>
                  </a:cubicBezTo>
                  <a:lnTo>
                    <a:pt x="4049" y="3322"/>
                  </a:lnTo>
                  <a:cubicBezTo>
                    <a:pt x="3775" y="3441"/>
                    <a:pt x="3573" y="3715"/>
                    <a:pt x="3573" y="4036"/>
                  </a:cubicBezTo>
                  <a:cubicBezTo>
                    <a:pt x="3573" y="4358"/>
                    <a:pt x="3775" y="4632"/>
                    <a:pt x="4049" y="4751"/>
                  </a:cubicBezTo>
                  <a:lnTo>
                    <a:pt x="4049" y="4870"/>
                  </a:lnTo>
                  <a:cubicBezTo>
                    <a:pt x="4049" y="4953"/>
                    <a:pt x="4121" y="5013"/>
                    <a:pt x="4204" y="5013"/>
                  </a:cubicBezTo>
                  <a:cubicBezTo>
                    <a:pt x="4287" y="5013"/>
                    <a:pt x="4359" y="4953"/>
                    <a:pt x="4359" y="4870"/>
                  </a:cubicBezTo>
                  <a:lnTo>
                    <a:pt x="4359" y="6906"/>
                  </a:lnTo>
                  <a:cubicBezTo>
                    <a:pt x="4359" y="7156"/>
                    <a:pt x="4561" y="7358"/>
                    <a:pt x="4811" y="7358"/>
                  </a:cubicBezTo>
                  <a:lnTo>
                    <a:pt x="6609" y="7358"/>
                  </a:lnTo>
                  <a:lnTo>
                    <a:pt x="6609" y="7477"/>
                  </a:lnTo>
                  <a:cubicBezTo>
                    <a:pt x="6537" y="7489"/>
                    <a:pt x="6478" y="7549"/>
                    <a:pt x="6478" y="7620"/>
                  </a:cubicBezTo>
                  <a:cubicBezTo>
                    <a:pt x="6478" y="7691"/>
                    <a:pt x="6537" y="7751"/>
                    <a:pt x="6609" y="7763"/>
                  </a:cubicBezTo>
                  <a:lnTo>
                    <a:pt x="6609" y="7906"/>
                  </a:lnTo>
                  <a:cubicBezTo>
                    <a:pt x="6537" y="7906"/>
                    <a:pt x="6478" y="7965"/>
                    <a:pt x="6478" y="8037"/>
                  </a:cubicBezTo>
                  <a:cubicBezTo>
                    <a:pt x="6478" y="8120"/>
                    <a:pt x="6537" y="8180"/>
                    <a:pt x="6609" y="8180"/>
                  </a:cubicBezTo>
                  <a:lnTo>
                    <a:pt x="6609" y="8311"/>
                  </a:lnTo>
                  <a:lnTo>
                    <a:pt x="4537" y="8311"/>
                  </a:lnTo>
                  <a:cubicBezTo>
                    <a:pt x="4323" y="8311"/>
                    <a:pt x="4144" y="8489"/>
                    <a:pt x="4144" y="8703"/>
                  </a:cubicBezTo>
                  <a:lnTo>
                    <a:pt x="4144" y="8799"/>
                  </a:lnTo>
                  <a:lnTo>
                    <a:pt x="3930" y="8799"/>
                  </a:lnTo>
                  <a:lnTo>
                    <a:pt x="3930" y="8763"/>
                  </a:lnTo>
                  <a:cubicBezTo>
                    <a:pt x="3930" y="8692"/>
                    <a:pt x="3870" y="8632"/>
                    <a:pt x="3799" y="8632"/>
                  </a:cubicBezTo>
                  <a:cubicBezTo>
                    <a:pt x="3728" y="8632"/>
                    <a:pt x="3668" y="8692"/>
                    <a:pt x="3668" y="8763"/>
                  </a:cubicBezTo>
                  <a:lnTo>
                    <a:pt x="3668" y="8799"/>
                  </a:lnTo>
                  <a:lnTo>
                    <a:pt x="3466" y="8799"/>
                  </a:lnTo>
                  <a:lnTo>
                    <a:pt x="3466" y="8763"/>
                  </a:lnTo>
                  <a:cubicBezTo>
                    <a:pt x="3466" y="8692"/>
                    <a:pt x="3406" y="8632"/>
                    <a:pt x="3335" y="8632"/>
                  </a:cubicBezTo>
                  <a:cubicBezTo>
                    <a:pt x="3263" y="8632"/>
                    <a:pt x="3204" y="8692"/>
                    <a:pt x="3204" y="8763"/>
                  </a:cubicBezTo>
                  <a:lnTo>
                    <a:pt x="3204" y="8894"/>
                  </a:lnTo>
                  <a:cubicBezTo>
                    <a:pt x="3192" y="8906"/>
                    <a:pt x="3180" y="8918"/>
                    <a:pt x="3168" y="8930"/>
                  </a:cubicBezTo>
                  <a:lnTo>
                    <a:pt x="2501" y="8930"/>
                  </a:lnTo>
                  <a:cubicBezTo>
                    <a:pt x="1477" y="8930"/>
                    <a:pt x="644" y="9751"/>
                    <a:pt x="644" y="10775"/>
                  </a:cubicBezTo>
                  <a:lnTo>
                    <a:pt x="644" y="10966"/>
                  </a:lnTo>
                  <a:lnTo>
                    <a:pt x="572" y="10966"/>
                  </a:lnTo>
                  <a:cubicBezTo>
                    <a:pt x="489" y="10966"/>
                    <a:pt x="430" y="11025"/>
                    <a:pt x="430" y="11109"/>
                  </a:cubicBezTo>
                  <a:cubicBezTo>
                    <a:pt x="430" y="11180"/>
                    <a:pt x="489" y="11251"/>
                    <a:pt x="572" y="11251"/>
                  </a:cubicBezTo>
                  <a:lnTo>
                    <a:pt x="644" y="11251"/>
                  </a:lnTo>
                  <a:lnTo>
                    <a:pt x="644" y="11799"/>
                  </a:lnTo>
                  <a:lnTo>
                    <a:pt x="572" y="11799"/>
                  </a:lnTo>
                  <a:cubicBezTo>
                    <a:pt x="489" y="11799"/>
                    <a:pt x="430" y="11859"/>
                    <a:pt x="430" y="11942"/>
                  </a:cubicBezTo>
                  <a:cubicBezTo>
                    <a:pt x="430" y="12013"/>
                    <a:pt x="489" y="12085"/>
                    <a:pt x="572" y="12085"/>
                  </a:cubicBezTo>
                  <a:lnTo>
                    <a:pt x="644" y="12085"/>
                  </a:lnTo>
                  <a:lnTo>
                    <a:pt x="644" y="12633"/>
                  </a:lnTo>
                  <a:lnTo>
                    <a:pt x="572" y="12633"/>
                  </a:lnTo>
                  <a:cubicBezTo>
                    <a:pt x="489" y="12633"/>
                    <a:pt x="430" y="12692"/>
                    <a:pt x="430" y="12775"/>
                  </a:cubicBezTo>
                  <a:cubicBezTo>
                    <a:pt x="430" y="12847"/>
                    <a:pt x="489" y="12918"/>
                    <a:pt x="572" y="12918"/>
                  </a:cubicBezTo>
                  <a:lnTo>
                    <a:pt x="644" y="12918"/>
                  </a:lnTo>
                  <a:lnTo>
                    <a:pt x="644" y="13466"/>
                  </a:lnTo>
                  <a:lnTo>
                    <a:pt x="572" y="13466"/>
                  </a:lnTo>
                  <a:cubicBezTo>
                    <a:pt x="489" y="13466"/>
                    <a:pt x="430" y="13526"/>
                    <a:pt x="430" y="13609"/>
                  </a:cubicBezTo>
                  <a:cubicBezTo>
                    <a:pt x="430" y="13680"/>
                    <a:pt x="489" y="13752"/>
                    <a:pt x="572" y="13752"/>
                  </a:cubicBezTo>
                  <a:lnTo>
                    <a:pt x="644" y="13752"/>
                  </a:lnTo>
                  <a:lnTo>
                    <a:pt x="644" y="14002"/>
                  </a:lnTo>
                  <a:lnTo>
                    <a:pt x="906" y="14002"/>
                  </a:lnTo>
                  <a:lnTo>
                    <a:pt x="906" y="14395"/>
                  </a:lnTo>
                  <a:lnTo>
                    <a:pt x="739" y="14395"/>
                  </a:lnTo>
                  <a:cubicBezTo>
                    <a:pt x="561" y="14395"/>
                    <a:pt x="430" y="14526"/>
                    <a:pt x="430" y="14704"/>
                  </a:cubicBezTo>
                  <a:cubicBezTo>
                    <a:pt x="430" y="14871"/>
                    <a:pt x="561" y="15014"/>
                    <a:pt x="739" y="15014"/>
                  </a:cubicBezTo>
                  <a:lnTo>
                    <a:pt x="906" y="15014"/>
                  </a:lnTo>
                  <a:lnTo>
                    <a:pt x="906" y="16145"/>
                  </a:lnTo>
                  <a:cubicBezTo>
                    <a:pt x="382" y="16264"/>
                    <a:pt x="1" y="16728"/>
                    <a:pt x="1" y="17288"/>
                  </a:cubicBezTo>
                  <a:lnTo>
                    <a:pt x="477" y="17288"/>
                  </a:lnTo>
                  <a:cubicBezTo>
                    <a:pt x="477" y="16895"/>
                    <a:pt x="787" y="16585"/>
                    <a:pt x="1180" y="16585"/>
                  </a:cubicBezTo>
                  <a:cubicBezTo>
                    <a:pt x="1561" y="16585"/>
                    <a:pt x="1882" y="16895"/>
                    <a:pt x="1882" y="17288"/>
                  </a:cubicBezTo>
                  <a:lnTo>
                    <a:pt x="2358" y="17288"/>
                  </a:lnTo>
                  <a:cubicBezTo>
                    <a:pt x="2358" y="16728"/>
                    <a:pt x="1965" y="16264"/>
                    <a:pt x="1442" y="16145"/>
                  </a:cubicBezTo>
                  <a:lnTo>
                    <a:pt x="1442" y="15014"/>
                  </a:lnTo>
                  <a:lnTo>
                    <a:pt x="1620" y="15014"/>
                  </a:lnTo>
                  <a:cubicBezTo>
                    <a:pt x="1787" y="15014"/>
                    <a:pt x="1930" y="14871"/>
                    <a:pt x="1930" y="14704"/>
                  </a:cubicBezTo>
                  <a:cubicBezTo>
                    <a:pt x="1930" y="14526"/>
                    <a:pt x="1787" y="14395"/>
                    <a:pt x="1620" y="14395"/>
                  </a:cubicBezTo>
                  <a:lnTo>
                    <a:pt x="1442" y="14395"/>
                  </a:lnTo>
                  <a:lnTo>
                    <a:pt x="1442" y="14002"/>
                  </a:lnTo>
                  <a:lnTo>
                    <a:pt x="1704" y="14002"/>
                  </a:lnTo>
                  <a:lnTo>
                    <a:pt x="1704" y="13752"/>
                  </a:lnTo>
                  <a:lnTo>
                    <a:pt x="1787" y="13752"/>
                  </a:lnTo>
                  <a:cubicBezTo>
                    <a:pt x="1858" y="13752"/>
                    <a:pt x="1930" y="13680"/>
                    <a:pt x="1930" y="13609"/>
                  </a:cubicBezTo>
                  <a:cubicBezTo>
                    <a:pt x="1930" y="13526"/>
                    <a:pt x="1870" y="13466"/>
                    <a:pt x="1787" y="13466"/>
                  </a:cubicBezTo>
                  <a:lnTo>
                    <a:pt x="1704" y="13466"/>
                  </a:lnTo>
                  <a:lnTo>
                    <a:pt x="1704" y="12918"/>
                  </a:lnTo>
                  <a:lnTo>
                    <a:pt x="1787" y="12918"/>
                  </a:lnTo>
                  <a:cubicBezTo>
                    <a:pt x="1858" y="12918"/>
                    <a:pt x="1930" y="12847"/>
                    <a:pt x="1930" y="12775"/>
                  </a:cubicBezTo>
                  <a:cubicBezTo>
                    <a:pt x="1930" y="12692"/>
                    <a:pt x="1870" y="12633"/>
                    <a:pt x="1787" y="12633"/>
                  </a:cubicBezTo>
                  <a:lnTo>
                    <a:pt x="1704" y="12633"/>
                  </a:lnTo>
                  <a:lnTo>
                    <a:pt x="1704" y="12085"/>
                  </a:lnTo>
                  <a:lnTo>
                    <a:pt x="1787" y="12085"/>
                  </a:lnTo>
                  <a:cubicBezTo>
                    <a:pt x="1858" y="12085"/>
                    <a:pt x="1930" y="12013"/>
                    <a:pt x="1930" y="11942"/>
                  </a:cubicBezTo>
                  <a:cubicBezTo>
                    <a:pt x="1930" y="11859"/>
                    <a:pt x="1870" y="11799"/>
                    <a:pt x="1787" y="11799"/>
                  </a:cubicBezTo>
                  <a:lnTo>
                    <a:pt x="1704" y="11799"/>
                  </a:lnTo>
                  <a:lnTo>
                    <a:pt x="1704" y="11251"/>
                  </a:lnTo>
                  <a:lnTo>
                    <a:pt x="1787" y="11251"/>
                  </a:lnTo>
                  <a:cubicBezTo>
                    <a:pt x="1858" y="11251"/>
                    <a:pt x="1930" y="11180"/>
                    <a:pt x="1930" y="11109"/>
                  </a:cubicBezTo>
                  <a:cubicBezTo>
                    <a:pt x="1930" y="11025"/>
                    <a:pt x="1870" y="10966"/>
                    <a:pt x="1787" y="10966"/>
                  </a:cubicBezTo>
                  <a:lnTo>
                    <a:pt x="1704" y="10966"/>
                  </a:lnTo>
                  <a:lnTo>
                    <a:pt x="1704" y="10775"/>
                  </a:lnTo>
                  <a:cubicBezTo>
                    <a:pt x="1704" y="10335"/>
                    <a:pt x="2061" y="9977"/>
                    <a:pt x="2501" y="9977"/>
                  </a:cubicBezTo>
                  <a:lnTo>
                    <a:pt x="3168" y="9977"/>
                  </a:lnTo>
                  <a:cubicBezTo>
                    <a:pt x="3180" y="9989"/>
                    <a:pt x="3192" y="10001"/>
                    <a:pt x="3204" y="10013"/>
                  </a:cubicBezTo>
                  <a:lnTo>
                    <a:pt x="3204" y="10144"/>
                  </a:lnTo>
                  <a:cubicBezTo>
                    <a:pt x="3204" y="10216"/>
                    <a:pt x="3263" y="10275"/>
                    <a:pt x="3335" y="10275"/>
                  </a:cubicBezTo>
                  <a:cubicBezTo>
                    <a:pt x="3418" y="10275"/>
                    <a:pt x="3478" y="10216"/>
                    <a:pt x="3478" y="10144"/>
                  </a:cubicBezTo>
                  <a:lnTo>
                    <a:pt x="3478" y="10108"/>
                  </a:lnTo>
                  <a:lnTo>
                    <a:pt x="3668" y="10108"/>
                  </a:lnTo>
                  <a:lnTo>
                    <a:pt x="3668" y="10144"/>
                  </a:lnTo>
                  <a:cubicBezTo>
                    <a:pt x="3668" y="10216"/>
                    <a:pt x="3728" y="10275"/>
                    <a:pt x="3799" y="10275"/>
                  </a:cubicBezTo>
                  <a:cubicBezTo>
                    <a:pt x="3870" y="10275"/>
                    <a:pt x="3930" y="10216"/>
                    <a:pt x="3930" y="10144"/>
                  </a:cubicBezTo>
                  <a:lnTo>
                    <a:pt x="3930" y="10108"/>
                  </a:lnTo>
                  <a:lnTo>
                    <a:pt x="4144" y="10108"/>
                  </a:lnTo>
                  <a:lnTo>
                    <a:pt x="4144" y="13966"/>
                  </a:lnTo>
                  <a:lnTo>
                    <a:pt x="4144" y="14454"/>
                  </a:lnTo>
                  <a:lnTo>
                    <a:pt x="4144" y="14788"/>
                  </a:lnTo>
                  <a:cubicBezTo>
                    <a:pt x="4144" y="15014"/>
                    <a:pt x="4323" y="15180"/>
                    <a:pt x="4537" y="15180"/>
                  </a:cubicBezTo>
                  <a:lnTo>
                    <a:pt x="4799" y="15180"/>
                  </a:lnTo>
                  <a:lnTo>
                    <a:pt x="4799" y="15990"/>
                  </a:lnTo>
                  <a:cubicBezTo>
                    <a:pt x="4799" y="16204"/>
                    <a:pt x="4978" y="16383"/>
                    <a:pt x="5192" y="16383"/>
                  </a:cubicBezTo>
                  <a:lnTo>
                    <a:pt x="5240" y="16383"/>
                  </a:lnTo>
                  <a:lnTo>
                    <a:pt x="5240" y="17097"/>
                  </a:lnTo>
                  <a:lnTo>
                    <a:pt x="5097" y="17097"/>
                  </a:lnTo>
                  <a:cubicBezTo>
                    <a:pt x="4847" y="17097"/>
                    <a:pt x="4632" y="17300"/>
                    <a:pt x="4632" y="17562"/>
                  </a:cubicBezTo>
                  <a:lnTo>
                    <a:pt x="4632" y="17955"/>
                  </a:lnTo>
                  <a:lnTo>
                    <a:pt x="4502" y="17955"/>
                  </a:lnTo>
                  <a:cubicBezTo>
                    <a:pt x="4359" y="17955"/>
                    <a:pt x="4251" y="18074"/>
                    <a:pt x="4251" y="18205"/>
                  </a:cubicBezTo>
                  <a:cubicBezTo>
                    <a:pt x="4251" y="18348"/>
                    <a:pt x="4359" y="18455"/>
                    <a:pt x="4502" y="18455"/>
                  </a:cubicBezTo>
                  <a:lnTo>
                    <a:pt x="4632" y="18455"/>
                  </a:lnTo>
                  <a:lnTo>
                    <a:pt x="4632" y="21622"/>
                  </a:lnTo>
                  <a:lnTo>
                    <a:pt x="4502" y="21622"/>
                  </a:lnTo>
                  <a:cubicBezTo>
                    <a:pt x="4359" y="21622"/>
                    <a:pt x="4251" y="21741"/>
                    <a:pt x="4251" y="21872"/>
                  </a:cubicBezTo>
                  <a:cubicBezTo>
                    <a:pt x="4251" y="22015"/>
                    <a:pt x="4359" y="22122"/>
                    <a:pt x="4502" y="22122"/>
                  </a:cubicBezTo>
                  <a:lnTo>
                    <a:pt x="4632" y="22122"/>
                  </a:lnTo>
                  <a:lnTo>
                    <a:pt x="4632" y="22515"/>
                  </a:lnTo>
                  <a:cubicBezTo>
                    <a:pt x="4632" y="22777"/>
                    <a:pt x="4835" y="22991"/>
                    <a:pt x="5097" y="22991"/>
                  </a:cubicBezTo>
                  <a:lnTo>
                    <a:pt x="5240" y="22991"/>
                  </a:lnTo>
                  <a:lnTo>
                    <a:pt x="5240" y="24074"/>
                  </a:lnTo>
                  <a:cubicBezTo>
                    <a:pt x="5240" y="24086"/>
                    <a:pt x="5240" y="24086"/>
                    <a:pt x="5240" y="24098"/>
                  </a:cubicBezTo>
                  <a:lnTo>
                    <a:pt x="4406" y="24098"/>
                  </a:lnTo>
                  <a:cubicBezTo>
                    <a:pt x="4275" y="24098"/>
                    <a:pt x="4156" y="24182"/>
                    <a:pt x="4097" y="24289"/>
                  </a:cubicBezTo>
                  <a:lnTo>
                    <a:pt x="3370" y="24289"/>
                  </a:lnTo>
                  <a:lnTo>
                    <a:pt x="3370" y="23229"/>
                  </a:lnTo>
                  <a:cubicBezTo>
                    <a:pt x="3549" y="23170"/>
                    <a:pt x="3680" y="22991"/>
                    <a:pt x="3680" y="22777"/>
                  </a:cubicBezTo>
                  <a:lnTo>
                    <a:pt x="3680" y="21515"/>
                  </a:lnTo>
                  <a:lnTo>
                    <a:pt x="3680" y="20645"/>
                  </a:lnTo>
                  <a:cubicBezTo>
                    <a:pt x="3680" y="20384"/>
                    <a:pt x="3466" y="20157"/>
                    <a:pt x="3192" y="20157"/>
                  </a:cubicBezTo>
                  <a:lnTo>
                    <a:pt x="1311" y="20157"/>
                  </a:lnTo>
                  <a:cubicBezTo>
                    <a:pt x="1049" y="20157"/>
                    <a:pt x="822" y="20384"/>
                    <a:pt x="822" y="20645"/>
                  </a:cubicBezTo>
                  <a:lnTo>
                    <a:pt x="822" y="21515"/>
                  </a:lnTo>
                  <a:lnTo>
                    <a:pt x="822" y="22777"/>
                  </a:lnTo>
                  <a:cubicBezTo>
                    <a:pt x="822" y="22991"/>
                    <a:pt x="953" y="23170"/>
                    <a:pt x="1144" y="23229"/>
                  </a:cubicBezTo>
                  <a:lnTo>
                    <a:pt x="1144" y="25694"/>
                  </a:lnTo>
                  <a:lnTo>
                    <a:pt x="1144" y="26444"/>
                  </a:lnTo>
                  <a:cubicBezTo>
                    <a:pt x="1144" y="26718"/>
                    <a:pt x="1358" y="26932"/>
                    <a:pt x="1632" y="26932"/>
                  </a:cubicBezTo>
                  <a:lnTo>
                    <a:pt x="2870" y="26932"/>
                  </a:lnTo>
                  <a:cubicBezTo>
                    <a:pt x="3144" y="26932"/>
                    <a:pt x="3370" y="26718"/>
                    <a:pt x="3370" y="26444"/>
                  </a:cubicBezTo>
                  <a:lnTo>
                    <a:pt x="3370" y="25694"/>
                  </a:lnTo>
                  <a:lnTo>
                    <a:pt x="3370" y="24574"/>
                  </a:lnTo>
                  <a:lnTo>
                    <a:pt x="4097" y="24574"/>
                  </a:lnTo>
                  <a:cubicBezTo>
                    <a:pt x="4156" y="24682"/>
                    <a:pt x="4275" y="24765"/>
                    <a:pt x="4406" y="24765"/>
                  </a:cubicBezTo>
                  <a:lnTo>
                    <a:pt x="4573" y="24765"/>
                  </a:lnTo>
                  <a:lnTo>
                    <a:pt x="4573" y="25241"/>
                  </a:lnTo>
                  <a:cubicBezTo>
                    <a:pt x="4573" y="25456"/>
                    <a:pt x="4752" y="25634"/>
                    <a:pt x="4978" y="25634"/>
                  </a:cubicBezTo>
                  <a:lnTo>
                    <a:pt x="10217" y="25634"/>
                  </a:lnTo>
                  <a:cubicBezTo>
                    <a:pt x="10431" y="25634"/>
                    <a:pt x="10609" y="25456"/>
                    <a:pt x="10609" y="25241"/>
                  </a:cubicBezTo>
                  <a:lnTo>
                    <a:pt x="10609" y="24765"/>
                  </a:lnTo>
                  <a:lnTo>
                    <a:pt x="10788" y="24765"/>
                  </a:lnTo>
                  <a:cubicBezTo>
                    <a:pt x="10919" y="24765"/>
                    <a:pt x="11038" y="24682"/>
                    <a:pt x="11086" y="24574"/>
                  </a:cubicBezTo>
                  <a:lnTo>
                    <a:pt x="11824" y="24574"/>
                  </a:lnTo>
                  <a:lnTo>
                    <a:pt x="11824" y="25694"/>
                  </a:lnTo>
                  <a:lnTo>
                    <a:pt x="11824" y="26444"/>
                  </a:lnTo>
                  <a:cubicBezTo>
                    <a:pt x="11824" y="26718"/>
                    <a:pt x="12050" y="26932"/>
                    <a:pt x="12312" y="26932"/>
                  </a:cubicBezTo>
                  <a:lnTo>
                    <a:pt x="13562" y="26932"/>
                  </a:lnTo>
                  <a:cubicBezTo>
                    <a:pt x="13824" y="26932"/>
                    <a:pt x="14050" y="26718"/>
                    <a:pt x="14050" y="26444"/>
                  </a:cubicBezTo>
                  <a:lnTo>
                    <a:pt x="14050" y="25694"/>
                  </a:lnTo>
                  <a:lnTo>
                    <a:pt x="14050" y="23229"/>
                  </a:lnTo>
                  <a:cubicBezTo>
                    <a:pt x="14229" y="23170"/>
                    <a:pt x="14372" y="22991"/>
                    <a:pt x="14372" y="22777"/>
                  </a:cubicBezTo>
                  <a:lnTo>
                    <a:pt x="14372" y="21515"/>
                  </a:lnTo>
                  <a:lnTo>
                    <a:pt x="14372" y="20645"/>
                  </a:lnTo>
                  <a:cubicBezTo>
                    <a:pt x="14372" y="20384"/>
                    <a:pt x="14146" y="20157"/>
                    <a:pt x="13872" y="20157"/>
                  </a:cubicBezTo>
                  <a:lnTo>
                    <a:pt x="12002" y="20157"/>
                  </a:lnTo>
                  <a:cubicBezTo>
                    <a:pt x="11729" y="20157"/>
                    <a:pt x="11502" y="20384"/>
                    <a:pt x="11502" y="20645"/>
                  </a:cubicBezTo>
                  <a:lnTo>
                    <a:pt x="11502" y="21515"/>
                  </a:lnTo>
                  <a:lnTo>
                    <a:pt x="11502" y="22777"/>
                  </a:lnTo>
                  <a:cubicBezTo>
                    <a:pt x="11502" y="22991"/>
                    <a:pt x="11645" y="23170"/>
                    <a:pt x="11824" y="23229"/>
                  </a:cubicBezTo>
                  <a:lnTo>
                    <a:pt x="11824" y="24289"/>
                  </a:lnTo>
                  <a:lnTo>
                    <a:pt x="11086" y="24289"/>
                  </a:lnTo>
                  <a:cubicBezTo>
                    <a:pt x="11038" y="24182"/>
                    <a:pt x="10919" y="24098"/>
                    <a:pt x="10788" y="24098"/>
                  </a:cubicBezTo>
                  <a:lnTo>
                    <a:pt x="9943" y="24098"/>
                  </a:lnTo>
                  <a:cubicBezTo>
                    <a:pt x="9943" y="24086"/>
                    <a:pt x="9955" y="24086"/>
                    <a:pt x="9955" y="24074"/>
                  </a:cubicBezTo>
                  <a:lnTo>
                    <a:pt x="9955" y="22991"/>
                  </a:lnTo>
                  <a:lnTo>
                    <a:pt x="10086" y="22991"/>
                  </a:lnTo>
                  <a:cubicBezTo>
                    <a:pt x="10347" y="22991"/>
                    <a:pt x="10562" y="22777"/>
                    <a:pt x="10562" y="22515"/>
                  </a:cubicBezTo>
                  <a:lnTo>
                    <a:pt x="10562" y="22122"/>
                  </a:lnTo>
                  <a:lnTo>
                    <a:pt x="10693" y="22122"/>
                  </a:lnTo>
                  <a:cubicBezTo>
                    <a:pt x="10836" y="22122"/>
                    <a:pt x="10943" y="22015"/>
                    <a:pt x="10943" y="21872"/>
                  </a:cubicBezTo>
                  <a:cubicBezTo>
                    <a:pt x="10943" y="21741"/>
                    <a:pt x="10836" y="21622"/>
                    <a:pt x="10693" y="21622"/>
                  </a:cubicBezTo>
                  <a:lnTo>
                    <a:pt x="10562" y="21622"/>
                  </a:lnTo>
                  <a:lnTo>
                    <a:pt x="10562" y="18455"/>
                  </a:lnTo>
                  <a:lnTo>
                    <a:pt x="10693" y="18455"/>
                  </a:lnTo>
                  <a:cubicBezTo>
                    <a:pt x="10836" y="18455"/>
                    <a:pt x="10943" y="18348"/>
                    <a:pt x="10943" y="18205"/>
                  </a:cubicBezTo>
                  <a:cubicBezTo>
                    <a:pt x="10943" y="18074"/>
                    <a:pt x="10836" y="17955"/>
                    <a:pt x="10693" y="17955"/>
                  </a:cubicBezTo>
                  <a:lnTo>
                    <a:pt x="10562" y="17955"/>
                  </a:lnTo>
                  <a:lnTo>
                    <a:pt x="10562" y="17562"/>
                  </a:lnTo>
                  <a:cubicBezTo>
                    <a:pt x="10562" y="17300"/>
                    <a:pt x="10347" y="17097"/>
                    <a:pt x="10086" y="17097"/>
                  </a:cubicBezTo>
                  <a:lnTo>
                    <a:pt x="9955" y="17097"/>
                  </a:lnTo>
                  <a:lnTo>
                    <a:pt x="9955" y="16383"/>
                  </a:lnTo>
                  <a:lnTo>
                    <a:pt x="10002" y="16383"/>
                  </a:lnTo>
                  <a:cubicBezTo>
                    <a:pt x="10217" y="16383"/>
                    <a:pt x="10395" y="16204"/>
                    <a:pt x="10395" y="15990"/>
                  </a:cubicBezTo>
                  <a:lnTo>
                    <a:pt x="10395" y="15180"/>
                  </a:lnTo>
                  <a:lnTo>
                    <a:pt x="10645" y="15180"/>
                  </a:lnTo>
                  <a:cubicBezTo>
                    <a:pt x="10871" y="15180"/>
                    <a:pt x="11050" y="15014"/>
                    <a:pt x="11050" y="14788"/>
                  </a:cubicBezTo>
                  <a:lnTo>
                    <a:pt x="11050" y="14454"/>
                  </a:lnTo>
                  <a:lnTo>
                    <a:pt x="11050" y="13966"/>
                  </a:lnTo>
                  <a:lnTo>
                    <a:pt x="11050" y="10108"/>
                  </a:lnTo>
                  <a:lnTo>
                    <a:pt x="11264" y="10108"/>
                  </a:lnTo>
                  <a:lnTo>
                    <a:pt x="11264" y="10144"/>
                  </a:lnTo>
                  <a:cubicBezTo>
                    <a:pt x="11264" y="10216"/>
                    <a:pt x="11324" y="10275"/>
                    <a:pt x="11395" y="10275"/>
                  </a:cubicBezTo>
                  <a:cubicBezTo>
                    <a:pt x="11467" y="10275"/>
                    <a:pt x="11526" y="10216"/>
                    <a:pt x="11526" y="10144"/>
                  </a:cubicBezTo>
                  <a:lnTo>
                    <a:pt x="11526" y="10108"/>
                  </a:lnTo>
                  <a:lnTo>
                    <a:pt x="11717" y="10108"/>
                  </a:lnTo>
                  <a:lnTo>
                    <a:pt x="11717" y="10144"/>
                  </a:lnTo>
                  <a:cubicBezTo>
                    <a:pt x="11717" y="10216"/>
                    <a:pt x="11776" y="10275"/>
                    <a:pt x="11848" y="10275"/>
                  </a:cubicBezTo>
                  <a:cubicBezTo>
                    <a:pt x="11931" y="10275"/>
                    <a:pt x="11991" y="10216"/>
                    <a:pt x="11991" y="10144"/>
                  </a:cubicBezTo>
                  <a:lnTo>
                    <a:pt x="11991" y="10013"/>
                  </a:lnTo>
                  <a:cubicBezTo>
                    <a:pt x="12002" y="10001"/>
                    <a:pt x="12014" y="9989"/>
                    <a:pt x="12026" y="9977"/>
                  </a:cubicBezTo>
                  <a:lnTo>
                    <a:pt x="12693" y="9977"/>
                  </a:lnTo>
                  <a:cubicBezTo>
                    <a:pt x="13134" y="9977"/>
                    <a:pt x="13479" y="10335"/>
                    <a:pt x="13479" y="10775"/>
                  </a:cubicBezTo>
                  <a:lnTo>
                    <a:pt x="13479" y="10966"/>
                  </a:lnTo>
                  <a:lnTo>
                    <a:pt x="13407" y="10966"/>
                  </a:lnTo>
                  <a:cubicBezTo>
                    <a:pt x="13324" y="10966"/>
                    <a:pt x="13265" y="11025"/>
                    <a:pt x="13265" y="11109"/>
                  </a:cubicBezTo>
                  <a:cubicBezTo>
                    <a:pt x="13265" y="11180"/>
                    <a:pt x="13324" y="11251"/>
                    <a:pt x="13407" y="11251"/>
                  </a:cubicBezTo>
                  <a:lnTo>
                    <a:pt x="13479" y="11251"/>
                  </a:lnTo>
                  <a:lnTo>
                    <a:pt x="13479" y="11799"/>
                  </a:lnTo>
                  <a:lnTo>
                    <a:pt x="13407" y="11799"/>
                  </a:lnTo>
                  <a:cubicBezTo>
                    <a:pt x="13324" y="11799"/>
                    <a:pt x="13265" y="11859"/>
                    <a:pt x="13265" y="11942"/>
                  </a:cubicBezTo>
                  <a:cubicBezTo>
                    <a:pt x="13265" y="12013"/>
                    <a:pt x="13324" y="12085"/>
                    <a:pt x="13407" y="12085"/>
                  </a:cubicBezTo>
                  <a:lnTo>
                    <a:pt x="13479" y="12085"/>
                  </a:lnTo>
                  <a:lnTo>
                    <a:pt x="13479" y="12633"/>
                  </a:lnTo>
                  <a:lnTo>
                    <a:pt x="13407" y="12633"/>
                  </a:lnTo>
                  <a:cubicBezTo>
                    <a:pt x="13324" y="12633"/>
                    <a:pt x="13265" y="12692"/>
                    <a:pt x="13265" y="12775"/>
                  </a:cubicBezTo>
                  <a:cubicBezTo>
                    <a:pt x="13265" y="12847"/>
                    <a:pt x="13324" y="12918"/>
                    <a:pt x="13407" y="12918"/>
                  </a:cubicBezTo>
                  <a:lnTo>
                    <a:pt x="13479" y="12918"/>
                  </a:lnTo>
                  <a:lnTo>
                    <a:pt x="13479" y="13466"/>
                  </a:lnTo>
                  <a:lnTo>
                    <a:pt x="13407" y="13466"/>
                  </a:lnTo>
                  <a:cubicBezTo>
                    <a:pt x="13324" y="13466"/>
                    <a:pt x="13265" y="13526"/>
                    <a:pt x="13265" y="13609"/>
                  </a:cubicBezTo>
                  <a:cubicBezTo>
                    <a:pt x="13265" y="13680"/>
                    <a:pt x="13324" y="13752"/>
                    <a:pt x="13407" y="13752"/>
                  </a:cubicBezTo>
                  <a:lnTo>
                    <a:pt x="13479" y="13752"/>
                  </a:lnTo>
                  <a:lnTo>
                    <a:pt x="13479" y="14002"/>
                  </a:lnTo>
                  <a:lnTo>
                    <a:pt x="13753" y="14002"/>
                  </a:lnTo>
                  <a:lnTo>
                    <a:pt x="13753" y="14395"/>
                  </a:lnTo>
                  <a:lnTo>
                    <a:pt x="13574" y="14395"/>
                  </a:lnTo>
                  <a:cubicBezTo>
                    <a:pt x="13407" y="14395"/>
                    <a:pt x="13265" y="14526"/>
                    <a:pt x="13265" y="14704"/>
                  </a:cubicBezTo>
                  <a:cubicBezTo>
                    <a:pt x="13265" y="14871"/>
                    <a:pt x="13407" y="15014"/>
                    <a:pt x="13574" y="15014"/>
                  </a:cubicBezTo>
                  <a:lnTo>
                    <a:pt x="13753" y="15014"/>
                  </a:lnTo>
                  <a:lnTo>
                    <a:pt x="13753" y="16145"/>
                  </a:lnTo>
                  <a:cubicBezTo>
                    <a:pt x="13229" y="16264"/>
                    <a:pt x="12836" y="16728"/>
                    <a:pt x="12836" y="17288"/>
                  </a:cubicBezTo>
                  <a:lnTo>
                    <a:pt x="13312" y="17288"/>
                  </a:lnTo>
                  <a:cubicBezTo>
                    <a:pt x="13312" y="16895"/>
                    <a:pt x="13622" y="16585"/>
                    <a:pt x="14015" y="16585"/>
                  </a:cubicBezTo>
                  <a:cubicBezTo>
                    <a:pt x="14408" y="16585"/>
                    <a:pt x="14717" y="16895"/>
                    <a:pt x="14717" y="17288"/>
                  </a:cubicBezTo>
                  <a:lnTo>
                    <a:pt x="15193" y="17288"/>
                  </a:lnTo>
                  <a:cubicBezTo>
                    <a:pt x="15193" y="16728"/>
                    <a:pt x="14800" y="16264"/>
                    <a:pt x="14277" y="16145"/>
                  </a:cubicBezTo>
                  <a:lnTo>
                    <a:pt x="14277" y="15014"/>
                  </a:lnTo>
                  <a:lnTo>
                    <a:pt x="14455" y="15014"/>
                  </a:lnTo>
                  <a:cubicBezTo>
                    <a:pt x="14622" y="15014"/>
                    <a:pt x="14765" y="14871"/>
                    <a:pt x="14765" y="14704"/>
                  </a:cubicBezTo>
                  <a:cubicBezTo>
                    <a:pt x="14765" y="14526"/>
                    <a:pt x="14622" y="14395"/>
                    <a:pt x="14455" y="14395"/>
                  </a:cubicBezTo>
                  <a:lnTo>
                    <a:pt x="14277" y="14395"/>
                  </a:lnTo>
                  <a:lnTo>
                    <a:pt x="14277" y="14002"/>
                  </a:lnTo>
                  <a:lnTo>
                    <a:pt x="14538" y="14002"/>
                  </a:lnTo>
                  <a:lnTo>
                    <a:pt x="14538" y="13752"/>
                  </a:lnTo>
                  <a:lnTo>
                    <a:pt x="14622" y="13752"/>
                  </a:lnTo>
                  <a:cubicBezTo>
                    <a:pt x="14693" y="13752"/>
                    <a:pt x="14765" y="13680"/>
                    <a:pt x="14765" y="13609"/>
                  </a:cubicBezTo>
                  <a:cubicBezTo>
                    <a:pt x="14765" y="13526"/>
                    <a:pt x="14705" y="13466"/>
                    <a:pt x="14622" y="13466"/>
                  </a:cubicBezTo>
                  <a:lnTo>
                    <a:pt x="14538" y="13466"/>
                  </a:lnTo>
                  <a:lnTo>
                    <a:pt x="14538" y="12918"/>
                  </a:lnTo>
                  <a:lnTo>
                    <a:pt x="14622" y="12918"/>
                  </a:lnTo>
                  <a:cubicBezTo>
                    <a:pt x="14693" y="12918"/>
                    <a:pt x="14765" y="12847"/>
                    <a:pt x="14765" y="12775"/>
                  </a:cubicBezTo>
                  <a:cubicBezTo>
                    <a:pt x="14765" y="12692"/>
                    <a:pt x="14705" y="12633"/>
                    <a:pt x="14622" y="12633"/>
                  </a:cubicBezTo>
                  <a:lnTo>
                    <a:pt x="14538" y="12633"/>
                  </a:lnTo>
                  <a:lnTo>
                    <a:pt x="14538" y="12085"/>
                  </a:lnTo>
                  <a:lnTo>
                    <a:pt x="14622" y="12085"/>
                  </a:lnTo>
                  <a:cubicBezTo>
                    <a:pt x="14693" y="12085"/>
                    <a:pt x="14765" y="12013"/>
                    <a:pt x="14765" y="11942"/>
                  </a:cubicBezTo>
                  <a:cubicBezTo>
                    <a:pt x="14765" y="11859"/>
                    <a:pt x="14705" y="11799"/>
                    <a:pt x="14622" y="11799"/>
                  </a:cubicBezTo>
                  <a:lnTo>
                    <a:pt x="14538" y="11799"/>
                  </a:lnTo>
                  <a:lnTo>
                    <a:pt x="14538" y="11251"/>
                  </a:lnTo>
                  <a:lnTo>
                    <a:pt x="14622" y="11251"/>
                  </a:lnTo>
                  <a:cubicBezTo>
                    <a:pt x="14693" y="11251"/>
                    <a:pt x="14765" y="11180"/>
                    <a:pt x="14765" y="11109"/>
                  </a:cubicBezTo>
                  <a:cubicBezTo>
                    <a:pt x="14765" y="11025"/>
                    <a:pt x="14705" y="10966"/>
                    <a:pt x="14622" y="10966"/>
                  </a:cubicBezTo>
                  <a:lnTo>
                    <a:pt x="14538" y="10966"/>
                  </a:lnTo>
                  <a:lnTo>
                    <a:pt x="14538" y="10775"/>
                  </a:lnTo>
                  <a:cubicBezTo>
                    <a:pt x="14538" y="9751"/>
                    <a:pt x="13705" y="8930"/>
                    <a:pt x="12693" y="8930"/>
                  </a:cubicBezTo>
                  <a:lnTo>
                    <a:pt x="12026" y="8930"/>
                  </a:lnTo>
                  <a:cubicBezTo>
                    <a:pt x="12014" y="8918"/>
                    <a:pt x="12002" y="8906"/>
                    <a:pt x="11991" y="8894"/>
                  </a:cubicBezTo>
                  <a:lnTo>
                    <a:pt x="11991" y="8763"/>
                  </a:lnTo>
                  <a:cubicBezTo>
                    <a:pt x="11991" y="8692"/>
                    <a:pt x="11931" y="8632"/>
                    <a:pt x="11848" y="8632"/>
                  </a:cubicBezTo>
                  <a:cubicBezTo>
                    <a:pt x="11776" y="8632"/>
                    <a:pt x="11717" y="8692"/>
                    <a:pt x="11717" y="8763"/>
                  </a:cubicBezTo>
                  <a:lnTo>
                    <a:pt x="11717" y="8799"/>
                  </a:lnTo>
                  <a:lnTo>
                    <a:pt x="11526" y="8799"/>
                  </a:lnTo>
                  <a:lnTo>
                    <a:pt x="11526" y="8763"/>
                  </a:lnTo>
                  <a:cubicBezTo>
                    <a:pt x="11526" y="8692"/>
                    <a:pt x="11467" y="8632"/>
                    <a:pt x="11395" y="8632"/>
                  </a:cubicBezTo>
                  <a:cubicBezTo>
                    <a:pt x="11324" y="8632"/>
                    <a:pt x="11264" y="8692"/>
                    <a:pt x="11264" y="8763"/>
                  </a:cubicBezTo>
                  <a:lnTo>
                    <a:pt x="11264" y="8799"/>
                  </a:lnTo>
                  <a:lnTo>
                    <a:pt x="11050" y="8799"/>
                  </a:lnTo>
                  <a:lnTo>
                    <a:pt x="11050" y="8703"/>
                  </a:lnTo>
                  <a:cubicBezTo>
                    <a:pt x="11050" y="8489"/>
                    <a:pt x="10871" y="8311"/>
                    <a:pt x="10645" y="8311"/>
                  </a:cubicBezTo>
                  <a:lnTo>
                    <a:pt x="8573" y="8311"/>
                  </a:lnTo>
                  <a:lnTo>
                    <a:pt x="8573" y="8180"/>
                  </a:lnTo>
                  <a:cubicBezTo>
                    <a:pt x="8645" y="8180"/>
                    <a:pt x="8716" y="8120"/>
                    <a:pt x="8716" y="8037"/>
                  </a:cubicBezTo>
                  <a:cubicBezTo>
                    <a:pt x="8716" y="7965"/>
                    <a:pt x="8657" y="7906"/>
                    <a:pt x="8573" y="7906"/>
                  </a:cubicBezTo>
                  <a:lnTo>
                    <a:pt x="8573" y="7763"/>
                  </a:lnTo>
                  <a:cubicBezTo>
                    <a:pt x="8645" y="7751"/>
                    <a:pt x="8716" y="7691"/>
                    <a:pt x="8716" y="7620"/>
                  </a:cubicBezTo>
                  <a:cubicBezTo>
                    <a:pt x="8716" y="7549"/>
                    <a:pt x="8657" y="7489"/>
                    <a:pt x="8573" y="7477"/>
                  </a:cubicBezTo>
                  <a:lnTo>
                    <a:pt x="8573" y="7358"/>
                  </a:lnTo>
                  <a:lnTo>
                    <a:pt x="10371" y="7358"/>
                  </a:lnTo>
                  <a:cubicBezTo>
                    <a:pt x="10633" y="7358"/>
                    <a:pt x="10836" y="7156"/>
                    <a:pt x="10836" y="6906"/>
                  </a:cubicBezTo>
                  <a:lnTo>
                    <a:pt x="10836" y="4870"/>
                  </a:lnTo>
                  <a:cubicBezTo>
                    <a:pt x="10836" y="4953"/>
                    <a:pt x="10907" y="5013"/>
                    <a:pt x="10990" y="5013"/>
                  </a:cubicBezTo>
                  <a:cubicBezTo>
                    <a:pt x="11074" y="5013"/>
                    <a:pt x="11145" y="4953"/>
                    <a:pt x="11145" y="4870"/>
                  </a:cubicBezTo>
                  <a:lnTo>
                    <a:pt x="11145" y="4751"/>
                  </a:lnTo>
                  <a:cubicBezTo>
                    <a:pt x="11419" y="4632"/>
                    <a:pt x="11610" y="4358"/>
                    <a:pt x="11610" y="4036"/>
                  </a:cubicBezTo>
                  <a:cubicBezTo>
                    <a:pt x="11610" y="3715"/>
                    <a:pt x="11419" y="3441"/>
                    <a:pt x="11145" y="3322"/>
                  </a:cubicBezTo>
                  <a:lnTo>
                    <a:pt x="11145" y="3203"/>
                  </a:lnTo>
                  <a:cubicBezTo>
                    <a:pt x="11145" y="3119"/>
                    <a:pt x="11074" y="3048"/>
                    <a:pt x="10990" y="3048"/>
                  </a:cubicBezTo>
                  <a:cubicBezTo>
                    <a:pt x="10907" y="3048"/>
                    <a:pt x="10836" y="3119"/>
                    <a:pt x="10836" y="3203"/>
                  </a:cubicBezTo>
                  <a:lnTo>
                    <a:pt x="10836" y="1167"/>
                  </a:lnTo>
                  <a:cubicBezTo>
                    <a:pt x="10836" y="905"/>
                    <a:pt x="10633" y="703"/>
                    <a:pt x="10371" y="703"/>
                  </a:cubicBezTo>
                  <a:lnTo>
                    <a:pt x="8300" y="703"/>
                  </a:lnTo>
                  <a:cubicBezTo>
                    <a:pt x="8300" y="322"/>
                    <a:pt x="7978" y="0"/>
                    <a:pt x="759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27" name="Google Shape;2927;p46"/>
            <p:cNvGrpSpPr/>
            <p:nvPr/>
          </p:nvGrpSpPr>
          <p:grpSpPr>
            <a:xfrm>
              <a:off x="2225575" y="3305850"/>
              <a:ext cx="380125" cy="673625"/>
              <a:chOff x="2225575" y="2801950"/>
              <a:chExt cx="380125" cy="673625"/>
            </a:xfrm>
          </p:grpSpPr>
          <p:sp>
            <p:nvSpPr>
              <p:cNvPr id="2928" name="Google Shape;2928;p46"/>
              <p:cNvSpPr/>
              <p:nvPr/>
            </p:nvSpPr>
            <p:spPr>
              <a:xfrm>
                <a:off x="2356825" y="31978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1703"/>
                    </a:lnTo>
                    <a:cubicBezTo>
                      <a:pt x="1" y="1965"/>
                      <a:pt x="215" y="2179"/>
                      <a:pt x="465" y="2179"/>
                    </a:cubicBezTo>
                    <a:lnTo>
                      <a:pt x="513" y="2179"/>
                    </a:lnTo>
                    <a:cubicBezTo>
                      <a:pt x="763" y="2179"/>
                      <a:pt x="977" y="1965"/>
                      <a:pt x="977" y="1703"/>
                    </a:cubicBezTo>
                    <a:lnTo>
                      <a:pt x="977" y="465"/>
                    </a:lnTo>
                    <a:cubicBezTo>
                      <a:pt x="977" y="203"/>
                      <a:pt x="763" y="0"/>
                      <a:pt x="5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9" name="Google Shape;2929;p46"/>
              <p:cNvSpPr/>
              <p:nvPr/>
            </p:nvSpPr>
            <p:spPr>
              <a:xfrm>
                <a:off x="2356825" y="33612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1"/>
                    </a:moveTo>
                    <a:cubicBezTo>
                      <a:pt x="215" y="1"/>
                      <a:pt x="1" y="215"/>
                      <a:pt x="1" y="477"/>
                    </a:cubicBezTo>
                    <a:lnTo>
                      <a:pt x="1" y="1715"/>
                    </a:lnTo>
                    <a:cubicBezTo>
                      <a:pt x="1" y="1977"/>
                      <a:pt x="215" y="2180"/>
                      <a:pt x="465" y="2180"/>
                    </a:cubicBezTo>
                    <a:lnTo>
                      <a:pt x="513" y="2180"/>
                    </a:lnTo>
                    <a:cubicBezTo>
                      <a:pt x="763" y="2180"/>
                      <a:pt x="977" y="1977"/>
                      <a:pt x="977" y="1715"/>
                    </a:cubicBezTo>
                    <a:lnTo>
                      <a:pt x="977" y="477"/>
                    </a:lnTo>
                    <a:cubicBezTo>
                      <a:pt x="977" y="215"/>
                      <a:pt x="763" y="1"/>
                      <a:pt x="5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0" name="Google Shape;2930;p46"/>
              <p:cNvSpPr/>
              <p:nvPr/>
            </p:nvSpPr>
            <p:spPr>
              <a:xfrm>
                <a:off x="2341650" y="3229400"/>
                <a:ext cx="5480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894" extrusionOk="0">
                    <a:moveTo>
                      <a:pt x="465" y="0"/>
                    </a:moveTo>
                    <a:cubicBezTo>
                      <a:pt x="203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03" y="5894"/>
                      <a:pt x="465" y="5894"/>
                    </a:cubicBezTo>
                    <a:lnTo>
                      <a:pt x="1727" y="5894"/>
                    </a:lnTo>
                    <a:cubicBezTo>
                      <a:pt x="1989" y="5894"/>
                      <a:pt x="2191" y="5692"/>
                      <a:pt x="2191" y="5430"/>
                    </a:cubicBezTo>
                    <a:lnTo>
                      <a:pt x="2191" y="477"/>
                    </a:lnTo>
                    <a:cubicBezTo>
                      <a:pt x="2191" y="215"/>
                      <a:pt x="1989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1" name="Google Shape;2931;p46"/>
              <p:cNvSpPr/>
              <p:nvPr/>
            </p:nvSpPr>
            <p:spPr>
              <a:xfrm>
                <a:off x="2349100" y="3283275"/>
                <a:ext cx="399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1596" extrusionOk="0">
                    <a:moveTo>
                      <a:pt x="798" y="0"/>
                    </a:moveTo>
                    <a:cubicBezTo>
                      <a:pt x="357" y="0"/>
                      <a:pt x="0" y="358"/>
                      <a:pt x="0" y="798"/>
                    </a:cubicBezTo>
                    <a:cubicBezTo>
                      <a:pt x="0" y="1239"/>
                      <a:pt x="357" y="1596"/>
                      <a:pt x="798" y="1596"/>
                    </a:cubicBezTo>
                    <a:cubicBezTo>
                      <a:pt x="1238" y="1596"/>
                      <a:pt x="1596" y="1239"/>
                      <a:pt x="1596" y="798"/>
                    </a:cubicBezTo>
                    <a:cubicBezTo>
                      <a:pt x="1596" y="358"/>
                      <a:pt x="1238" y="0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2" name="Google Shape;2932;p46"/>
              <p:cNvSpPr/>
              <p:nvPr/>
            </p:nvSpPr>
            <p:spPr>
              <a:xfrm>
                <a:off x="2332125" y="32505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0" y="108"/>
                      <a:pt x="0" y="251"/>
                    </a:cubicBezTo>
                    <a:cubicBezTo>
                      <a:pt x="0" y="381"/>
                      <a:pt x="108" y="489"/>
                      <a:pt x="251" y="489"/>
                    </a:cubicBezTo>
                    <a:lnTo>
                      <a:pt x="2679" y="489"/>
                    </a:lnTo>
                    <a:cubicBezTo>
                      <a:pt x="2822" y="489"/>
                      <a:pt x="2929" y="381"/>
                      <a:pt x="2929" y="251"/>
                    </a:cubicBezTo>
                    <a:cubicBezTo>
                      <a:pt x="2929" y="108"/>
                      <a:pt x="2822" y="0"/>
                      <a:pt x="26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3" name="Google Shape;2933;p46"/>
              <p:cNvSpPr/>
              <p:nvPr/>
            </p:nvSpPr>
            <p:spPr>
              <a:xfrm>
                <a:off x="2332125" y="33422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82"/>
                      <a:pt x="108" y="501"/>
                      <a:pt x="251" y="501"/>
                    </a:cubicBezTo>
                    <a:lnTo>
                      <a:pt x="2679" y="501"/>
                    </a:lnTo>
                    <a:cubicBezTo>
                      <a:pt x="2822" y="501"/>
                      <a:pt x="2929" y="382"/>
                      <a:pt x="2929" y="251"/>
                    </a:cubicBezTo>
                    <a:cubicBezTo>
                      <a:pt x="2929" y="108"/>
                      <a:pt x="2822" y="1"/>
                      <a:pt x="2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4" name="Google Shape;2934;p46"/>
              <p:cNvSpPr/>
              <p:nvPr/>
            </p:nvSpPr>
            <p:spPr>
              <a:xfrm>
                <a:off x="2450000" y="31978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5"/>
                    </a:cubicBezTo>
                    <a:lnTo>
                      <a:pt x="0" y="1703"/>
                    </a:lnTo>
                    <a:cubicBezTo>
                      <a:pt x="0" y="1965"/>
                      <a:pt x="215" y="2179"/>
                      <a:pt x="477" y="2179"/>
                    </a:cubicBezTo>
                    <a:lnTo>
                      <a:pt x="512" y="2179"/>
                    </a:lnTo>
                    <a:cubicBezTo>
                      <a:pt x="774" y="2179"/>
                      <a:pt x="989" y="1965"/>
                      <a:pt x="989" y="1703"/>
                    </a:cubicBezTo>
                    <a:lnTo>
                      <a:pt x="989" y="465"/>
                    </a:lnTo>
                    <a:cubicBezTo>
                      <a:pt x="989" y="203"/>
                      <a:pt x="774" y="0"/>
                      <a:pt x="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5" name="Google Shape;2935;p46"/>
              <p:cNvSpPr/>
              <p:nvPr/>
            </p:nvSpPr>
            <p:spPr>
              <a:xfrm>
                <a:off x="2450000" y="33612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77"/>
                    </a:cubicBezTo>
                    <a:lnTo>
                      <a:pt x="0" y="1715"/>
                    </a:lnTo>
                    <a:cubicBezTo>
                      <a:pt x="0" y="1977"/>
                      <a:pt x="215" y="2180"/>
                      <a:pt x="477" y="2180"/>
                    </a:cubicBezTo>
                    <a:lnTo>
                      <a:pt x="512" y="2180"/>
                    </a:lnTo>
                    <a:cubicBezTo>
                      <a:pt x="774" y="2180"/>
                      <a:pt x="989" y="1977"/>
                      <a:pt x="989" y="1715"/>
                    </a:cubicBezTo>
                    <a:lnTo>
                      <a:pt x="989" y="477"/>
                    </a:lnTo>
                    <a:cubicBezTo>
                      <a:pt x="989" y="215"/>
                      <a:pt x="774" y="1"/>
                      <a:pt x="5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6" name="Google Shape;2936;p46"/>
              <p:cNvSpPr/>
              <p:nvPr/>
            </p:nvSpPr>
            <p:spPr>
              <a:xfrm>
                <a:off x="2434825" y="3229400"/>
                <a:ext cx="5507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5894" extrusionOk="0">
                    <a:moveTo>
                      <a:pt x="464" y="0"/>
                    </a:moveTo>
                    <a:cubicBezTo>
                      <a:pt x="214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14" y="5894"/>
                      <a:pt x="464" y="5894"/>
                    </a:cubicBezTo>
                    <a:lnTo>
                      <a:pt x="1727" y="5894"/>
                    </a:lnTo>
                    <a:cubicBezTo>
                      <a:pt x="1988" y="5894"/>
                      <a:pt x="2203" y="5692"/>
                      <a:pt x="2203" y="5430"/>
                    </a:cubicBezTo>
                    <a:lnTo>
                      <a:pt x="2203" y="477"/>
                    </a:lnTo>
                    <a:cubicBezTo>
                      <a:pt x="2203" y="215"/>
                      <a:pt x="1988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7" name="Google Shape;2937;p46"/>
              <p:cNvSpPr/>
              <p:nvPr/>
            </p:nvSpPr>
            <p:spPr>
              <a:xfrm>
                <a:off x="2442250" y="3283275"/>
                <a:ext cx="4022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596" extrusionOk="0">
                    <a:moveTo>
                      <a:pt x="799" y="0"/>
                    </a:moveTo>
                    <a:cubicBezTo>
                      <a:pt x="358" y="0"/>
                      <a:pt x="1" y="358"/>
                      <a:pt x="1" y="798"/>
                    </a:cubicBezTo>
                    <a:cubicBezTo>
                      <a:pt x="1" y="1239"/>
                      <a:pt x="358" y="1596"/>
                      <a:pt x="799" y="1596"/>
                    </a:cubicBezTo>
                    <a:cubicBezTo>
                      <a:pt x="1251" y="1596"/>
                      <a:pt x="1608" y="1239"/>
                      <a:pt x="1608" y="798"/>
                    </a:cubicBezTo>
                    <a:cubicBezTo>
                      <a:pt x="1608" y="358"/>
                      <a:pt x="1239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8" name="Google Shape;2938;p46"/>
              <p:cNvSpPr/>
              <p:nvPr/>
            </p:nvSpPr>
            <p:spPr>
              <a:xfrm>
                <a:off x="2426175" y="32511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1" y="108"/>
                      <a:pt x="1" y="251"/>
                    </a:cubicBezTo>
                    <a:cubicBezTo>
                      <a:pt x="1" y="381"/>
                      <a:pt x="108" y="489"/>
                      <a:pt x="251" y="489"/>
                    </a:cubicBezTo>
                    <a:lnTo>
                      <a:pt x="2680" y="489"/>
                    </a:lnTo>
                    <a:cubicBezTo>
                      <a:pt x="2811" y="489"/>
                      <a:pt x="2930" y="381"/>
                      <a:pt x="2930" y="251"/>
                    </a:cubicBezTo>
                    <a:cubicBezTo>
                      <a:pt x="2930" y="108"/>
                      <a:pt x="2811" y="0"/>
                      <a:pt x="26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9" name="Google Shape;2939;p46"/>
              <p:cNvSpPr/>
              <p:nvPr/>
            </p:nvSpPr>
            <p:spPr>
              <a:xfrm>
                <a:off x="2426175" y="33428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cubicBezTo>
                      <a:pt x="1" y="382"/>
                      <a:pt x="108" y="501"/>
                      <a:pt x="251" y="501"/>
                    </a:cubicBezTo>
                    <a:lnTo>
                      <a:pt x="2680" y="501"/>
                    </a:lnTo>
                    <a:cubicBezTo>
                      <a:pt x="2811" y="501"/>
                      <a:pt x="2930" y="382"/>
                      <a:pt x="2930" y="251"/>
                    </a:cubicBezTo>
                    <a:cubicBezTo>
                      <a:pt x="2930" y="108"/>
                      <a:pt x="2811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0" name="Google Shape;2940;p46"/>
              <p:cNvSpPr/>
              <p:nvPr/>
            </p:nvSpPr>
            <p:spPr>
              <a:xfrm>
                <a:off x="2340150" y="3415725"/>
                <a:ext cx="1509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1096" extrusionOk="0">
                    <a:moveTo>
                      <a:pt x="1" y="1"/>
                    </a:moveTo>
                    <a:lnTo>
                      <a:pt x="1" y="691"/>
                    </a:lnTo>
                    <a:cubicBezTo>
                      <a:pt x="1" y="917"/>
                      <a:pt x="180" y="1096"/>
                      <a:pt x="394" y="1096"/>
                    </a:cubicBezTo>
                    <a:lnTo>
                      <a:pt x="5645" y="1096"/>
                    </a:lnTo>
                    <a:cubicBezTo>
                      <a:pt x="5859" y="1096"/>
                      <a:pt x="6037" y="917"/>
                      <a:pt x="6037" y="691"/>
                    </a:cubicBezTo>
                    <a:lnTo>
                      <a:pt x="60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1" name="Google Shape;2941;p46"/>
              <p:cNvSpPr/>
              <p:nvPr/>
            </p:nvSpPr>
            <p:spPr>
              <a:xfrm>
                <a:off x="2299675" y="3409475"/>
                <a:ext cx="2319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276" h="275" extrusionOk="0">
                    <a:moveTo>
                      <a:pt x="155" y="1"/>
                    </a:moveTo>
                    <a:cubicBezTo>
                      <a:pt x="72" y="1"/>
                      <a:pt x="1" y="60"/>
                      <a:pt x="1" y="143"/>
                    </a:cubicBezTo>
                    <a:cubicBezTo>
                      <a:pt x="1" y="215"/>
                      <a:pt x="72" y="274"/>
                      <a:pt x="155" y="274"/>
                    </a:cubicBezTo>
                    <a:lnTo>
                      <a:pt x="9121" y="274"/>
                    </a:lnTo>
                    <a:cubicBezTo>
                      <a:pt x="9204" y="274"/>
                      <a:pt x="9276" y="215"/>
                      <a:pt x="9276" y="143"/>
                    </a:cubicBezTo>
                    <a:cubicBezTo>
                      <a:pt x="9276" y="60"/>
                      <a:pt x="9204" y="1"/>
                      <a:pt x="9121" y="1"/>
                    </a:cubicBezTo>
                    <a:close/>
                  </a:path>
                </a:pathLst>
              </a:custGeom>
              <a:solidFill>
                <a:srgbClr val="B0B0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2" name="Google Shape;2942;p46"/>
              <p:cNvSpPr/>
              <p:nvPr/>
            </p:nvSpPr>
            <p:spPr>
              <a:xfrm>
                <a:off x="2345825" y="3169575"/>
                <a:ext cx="1399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1691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393"/>
                    </a:cubicBezTo>
                    <a:lnTo>
                      <a:pt x="0" y="1286"/>
                    </a:lnTo>
                    <a:cubicBezTo>
                      <a:pt x="0" y="1512"/>
                      <a:pt x="179" y="1691"/>
                      <a:pt x="393" y="1691"/>
                    </a:cubicBezTo>
                    <a:lnTo>
                      <a:pt x="5191" y="1691"/>
                    </a:lnTo>
                    <a:cubicBezTo>
                      <a:pt x="5418" y="1691"/>
                      <a:pt x="5596" y="1512"/>
                      <a:pt x="5596" y="1286"/>
                    </a:cubicBezTo>
                    <a:lnTo>
                      <a:pt x="5596" y="393"/>
                    </a:lnTo>
                    <a:cubicBezTo>
                      <a:pt x="5596" y="179"/>
                      <a:pt x="5418" y="0"/>
                      <a:pt x="5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3" name="Google Shape;2943;p46"/>
              <p:cNvSpPr/>
              <p:nvPr/>
            </p:nvSpPr>
            <p:spPr>
              <a:xfrm>
                <a:off x="2248475" y="3133550"/>
                <a:ext cx="134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37" y="1441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4" name="Google Shape;2944;p46"/>
              <p:cNvSpPr/>
              <p:nvPr/>
            </p:nvSpPr>
            <p:spPr>
              <a:xfrm>
                <a:off x="2248475" y="3173425"/>
                <a:ext cx="134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37" y="1430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5" name="Google Shape;2945;p46"/>
              <p:cNvSpPr/>
              <p:nvPr/>
            </p:nvSpPr>
            <p:spPr>
              <a:xfrm>
                <a:off x="2225575" y="3204700"/>
                <a:ext cx="592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79" extrusionOk="0">
                    <a:moveTo>
                      <a:pt x="1179" y="0"/>
                    </a:moveTo>
                    <a:cubicBezTo>
                      <a:pt x="536" y="0"/>
                      <a:pt x="0" y="524"/>
                      <a:pt x="0" y="1179"/>
                    </a:cubicBezTo>
                    <a:lnTo>
                      <a:pt x="476" y="1179"/>
                    </a:lnTo>
                    <a:cubicBezTo>
                      <a:pt x="476" y="786"/>
                      <a:pt x="798" y="476"/>
                      <a:pt x="1179" y="476"/>
                    </a:cubicBezTo>
                    <a:cubicBezTo>
                      <a:pt x="1572" y="476"/>
                      <a:pt x="1893" y="786"/>
                      <a:pt x="1893" y="1179"/>
                    </a:cubicBezTo>
                    <a:lnTo>
                      <a:pt x="2369" y="1179"/>
                    </a:lnTo>
                    <a:cubicBezTo>
                      <a:pt x="2369" y="524"/>
                      <a:pt x="1834" y="0"/>
                      <a:pt x="11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6" name="Google Shape;2946;p46"/>
              <p:cNvSpPr/>
              <p:nvPr/>
            </p:nvSpPr>
            <p:spPr>
              <a:xfrm>
                <a:off x="2236575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32" y="1"/>
                      <a:pt x="1" y="132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7" name="Google Shape;2947;p46"/>
              <p:cNvSpPr/>
              <p:nvPr/>
            </p:nvSpPr>
            <p:spPr>
              <a:xfrm>
                <a:off x="2241925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846" y="1"/>
                    </a:moveTo>
                    <a:cubicBezTo>
                      <a:pt x="834" y="1"/>
                      <a:pt x="1" y="834"/>
                      <a:pt x="1" y="1846"/>
                    </a:cubicBezTo>
                    <a:lnTo>
                      <a:pt x="1" y="5073"/>
                    </a:lnTo>
                    <a:lnTo>
                      <a:pt x="1061" y="5073"/>
                    </a:lnTo>
                    <a:lnTo>
                      <a:pt x="1061" y="1846"/>
                    </a:lnTo>
                    <a:cubicBezTo>
                      <a:pt x="1061" y="1418"/>
                      <a:pt x="1418" y="1060"/>
                      <a:pt x="1858" y="1060"/>
                    </a:cubicBezTo>
                    <a:lnTo>
                      <a:pt x="3620" y="1060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8" name="Google Shape;2948;p46"/>
              <p:cNvSpPr/>
              <p:nvPr/>
            </p:nvSpPr>
            <p:spPr>
              <a:xfrm>
                <a:off x="230235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4" y="1"/>
                    </a:moveTo>
                    <a:cubicBezTo>
                      <a:pt x="179" y="1"/>
                      <a:pt x="1" y="167"/>
                      <a:pt x="1" y="394"/>
                    </a:cubicBezTo>
                    <a:lnTo>
                      <a:pt x="1" y="905"/>
                    </a:lnTo>
                    <a:cubicBezTo>
                      <a:pt x="1" y="1120"/>
                      <a:pt x="179" y="1298"/>
                      <a:pt x="394" y="1298"/>
                    </a:cubicBezTo>
                    <a:lnTo>
                      <a:pt x="1263" y="1298"/>
                    </a:lnTo>
                    <a:cubicBezTo>
                      <a:pt x="1477" y="1298"/>
                      <a:pt x="1656" y="1120"/>
                      <a:pt x="1656" y="905"/>
                    </a:cubicBezTo>
                    <a:lnTo>
                      <a:pt x="1656" y="394"/>
                    </a:lnTo>
                    <a:cubicBezTo>
                      <a:pt x="1656" y="167"/>
                      <a:pt x="1477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49" name="Google Shape;2949;p46"/>
              <p:cNvSpPr/>
              <p:nvPr/>
            </p:nvSpPr>
            <p:spPr>
              <a:xfrm>
                <a:off x="2305925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03" y="1643"/>
                      <a:pt x="263" y="1584"/>
                      <a:pt x="263" y="1512"/>
                    </a:cubicBezTo>
                    <a:lnTo>
                      <a:pt x="263" y="143"/>
                    </a:lnTo>
                    <a:cubicBezTo>
                      <a:pt x="263" y="60"/>
                      <a:pt x="203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0" name="Google Shape;2950;p46"/>
              <p:cNvSpPr/>
              <p:nvPr/>
            </p:nvSpPr>
            <p:spPr>
              <a:xfrm>
                <a:off x="2317250" y="3016725"/>
                <a:ext cx="685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644" extrusionOk="0">
                    <a:moveTo>
                      <a:pt x="143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43" y="1643"/>
                    </a:cubicBezTo>
                    <a:cubicBezTo>
                      <a:pt x="214" y="1643"/>
                      <a:pt x="274" y="1584"/>
                      <a:pt x="274" y="1512"/>
                    </a:cubicBezTo>
                    <a:lnTo>
                      <a:pt x="274" y="143"/>
                    </a:lnTo>
                    <a:cubicBezTo>
                      <a:pt x="274" y="60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1" name="Google Shape;2951;p46"/>
              <p:cNvSpPr/>
              <p:nvPr/>
            </p:nvSpPr>
            <p:spPr>
              <a:xfrm>
                <a:off x="2236275" y="30761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2" name="Google Shape;2952;p46"/>
              <p:cNvSpPr/>
              <p:nvPr/>
            </p:nvSpPr>
            <p:spPr>
              <a:xfrm>
                <a:off x="2236275" y="3117775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3" name="Google Shape;2953;p46"/>
              <p:cNvSpPr/>
              <p:nvPr/>
            </p:nvSpPr>
            <p:spPr>
              <a:xfrm>
                <a:off x="2236275" y="3096950"/>
                <a:ext cx="378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6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6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4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4" name="Google Shape;2954;p46"/>
              <p:cNvSpPr/>
              <p:nvPr/>
            </p:nvSpPr>
            <p:spPr>
              <a:xfrm>
                <a:off x="2236275" y="31386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60"/>
                      <a:pt x="1" y="144"/>
                    </a:cubicBezTo>
                    <a:cubicBezTo>
                      <a:pt x="1" y="227"/>
                      <a:pt x="72" y="287"/>
                      <a:pt x="144" y="287"/>
                    </a:cubicBezTo>
                    <a:lnTo>
                      <a:pt x="1370" y="287"/>
                    </a:lnTo>
                    <a:cubicBezTo>
                      <a:pt x="1441" y="287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5" name="Google Shape;2955;p46"/>
              <p:cNvSpPr/>
              <p:nvPr/>
            </p:nvSpPr>
            <p:spPr>
              <a:xfrm>
                <a:off x="2569650" y="3133550"/>
                <a:ext cx="131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25" y="1441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6" name="Google Shape;2956;p46"/>
              <p:cNvSpPr/>
              <p:nvPr/>
            </p:nvSpPr>
            <p:spPr>
              <a:xfrm>
                <a:off x="2569650" y="3173425"/>
                <a:ext cx="13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25" y="1430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7" name="Google Shape;2957;p46"/>
              <p:cNvSpPr/>
              <p:nvPr/>
            </p:nvSpPr>
            <p:spPr>
              <a:xfrm>
                <a:off x="2546725" y="3204700"/>
                <a:ext cx="58975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1179" extrusionOk="0">
                    <a:moveTo>
                      <a:pt x="1180" y="0"/>
                    </a:moveTo>
                    <a:cubicBezTo>
                      <a:pt x="525" y="0"/>
                      <a:pt x="1" y="524"/>
                      <a:pt x="1" y="1179"/>
                    </a:cubicBezTo>
                    <a:lnTo>
                      <a:pt x="477" y="1179"/>
                    </a:lnTo>
                    <a:cubicBezTo>
                      <a:pt x="477" y="786"/>
                      <a:pt x="787" y="476"/>
                      <a:pt x="1180" y="476"/>
                    </a:cubicBezTo>
                    <a:cubicBezTo>
                      <a:pt x="1573" y="476"/>
                      <a:pt x="1882" y="786"/>
                      <a:pt x="1882" y="1179"/>
                    </a:cubicBezTo>
                    <a:lnTo>
                      <a:pt x="2358" y="1179"/>
                    </a:lnTo>
                    <a:cubicBezTo>
                      <a:pt x="2358" y="524"/>
                      <a:pt x="1834" y="0"/>
                      <a:pt x="11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8" name="Google Shape;2958;p46"/>
              <p:cNvSpPr/>
              <p:nvPr/>
            </p:nvSpPr>
            <p:spPr>
              <a:xfrm>
                <a:off x="2557438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43" y="1"/>
                      <a:pt x="1" y="132"/>
                      <a:pt x="1" y="310"/>
                    </a:cubicBezTo>
                    <a:cubicBezTo>
                      <a:pt x="1" y="477"/>
                      <a:pt x="143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59" name="Google Shape;2959;p46"/>
              <p:cNvSpPr/>
              <p:nvPr/>
            </p:nvSpPr>
            <p:spPr>
              <a:xfrm>
                <a:off x="2498800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" y="1"/>
                    </a:moveTo>
                    <a:lnTo>
                      <a:pt x="1" y="1060"/>
                    </a:lnTo>
                    <a:lnTo>
                      <a:pt x="1775" y="1060"/>
                    </a:lnTo>
                    <a:cubicBezTo>
                      <a:pt x="2216" y="1060"/>
                      <a:pt x="2573" y="1418"/>
                      <a:pt x="2573" y="1846"/>
                    </a:cubicBezTo>
                    <a:lnTo>
                      <a:pt x="2573" y="5073"/>
                    </a:lnTo>
                    <a:lnTo>
                      <a:pt x="3620" y="5073"/>
                    </a:lnTo>
                    <a:lnTo>
                      <a:pt x="3620" y="1846"/>
                    </a:lnTo>
                    <a:cubicBezTo>
                      <a:pt x="3620" y="834"/>
                      <a:pt x="2799" y="1"/>
                      <a:pt x="1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0" name="Google Shape;2960;p46"/>
              <p:cNvSpPr/>
              <p:nvPr/>
            </p:nvSpPr>
            <p:spPr>
              <a:xfrm>
                <a:off x="248780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3" y="1"/>
                    </a:moveTo>
                    <a:cubicBezTo>
                      <a:pt x="167" y="1"/>
                      <a:pt x="0" y="167"/>
                      <a:pt x="0" y="394"/>
                    </a:cubicBezTo>
                    <a:lnTo>
                      <a:pt x="0" y="905"/>
                    </a:lnTo>
                    <a:cubicBezTo>
                      <a:pt x="0" y="1120"/>
                      <a:pt x="179" y="1298"/>
                      <a:pt x="393" y="1298"/>
                    </a:cubicBezTo>
                    <a:lnTo>
                      <a:pt x="1251" y="1298"/>
                    </a:lnTo>
                    <a:cubicBezTo>
                      <a:pt x="1477" y="1298"/>
                      <a:pt x="1655" y="1120"/>
                      <a:pt x="1655" y="905"/>
                    </a:cubicBezTo>
                    <a:lnTo>
                      <a:pt x="1655" y="394"/>
                    </a:lnTo>
                    <a:cubicBezTo>
                      <a:pt x="1655" y="167"/>
                      <a:pt x="1477" y="1"/>
                      <a:pt x="1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1" name="Google Shape;2961;p46"/>
              <p:cNvSpPr/>
              <p:nvPr/>
            </p:nvSpPr>
            <p:spPr>
              <a:xfrm>
                <a:off x="2518750" y="3016725"/>
                <a:ext cx="6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15" y="1643"/>
                      <a:pt x="275" y="1584"/>
                      <a:pt x="275" y="1512"/>
                    </a:cubicBezTo>
                    <a:lnTo>
                      <a:pt x="275" y="143"/>
                    </a:lnTo>
                    <a:cubicBezTo>
                      <a:pt x="275" y="60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2" name="Google Shape;2962;p46"/>
              <p:cNvSpPr/>
              <p:nvPr/>
            </p:nvSpPr>
            <p:spPr>
              <a:xfrm>
                <a:off x="2507450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1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31" y="1643"/>
                    </a:cubicBezTo>
                    <a:cubicBezTo>
                      <a:pt x="203" y="1643"/>
                      <a:pt x="262" y="1584"/>
                      <a:pt x="262" y="1512"/>
                    </a:cubicBezTo>
                    <a:lnTo>
                      <a:pt x="262" y="143"/>
                    </a:lnTo>
                    <a:cubicBezTo>
                      <a:pt x="262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3" name="Google Shape;2963;p46"/>
              <p:cNvSpPr/>
              <p:nvPr/>
            </p:nvSpPr>
            <p:spPr>
              <a:xfrm>
                <a:off x="2557450" y="30761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4"/>
                    </a:cubicBezTo>
                    <a:cubicBezTo>
                      <a:pt x="1501" y="72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4" name="Google Shape;2964;p46"/>
              <p:cNvSpPr/>
              <p:nvPr/>
            </p:nvSpPr>
            <p:spPr>
              <a:xfrm>
                <a:off x="2557450" y="3117775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5" name="Google Shape;2965;p46"/>
              <p:cNvSpPr/>
              <p:nvPr/>
            </p:nvSpPr>
            <p:spPr>
              <a:xfrm>
                <a:off x="2557450" y="3096950"/>
                <a:ext cx="375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6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4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6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6" name="Google Shape;2966;p46"/>
              <p:cNvSpPr/>
              <p:nvPr/>
            </p:nvSpPr>
            <p:spPr>
              <a:xfrm>
                <a:off x="2557450" y="31386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7"/>
                      <a:pt x="143" y="287"/>
                    </a:cubicBezTo>
                    <a:lnTo>
                      <a:pt x="1358" y="287"/>
                    </a:lnTo>
                    <a:cubicBezTo>
                      <a:pt x="1441" y="287"/>
                      <a:pt x="1501" y="227"/>
                      <a:pt x="1501" y="144"/>
                    </a:cubicBezTo>
                    <a:cubicBezTo>
                      <a:pt x="1501" y="60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7" name="Google Shape;2967;p46"/>
              <p:cNvSpPr/>
              <p:nvPr/>
            </p:nvSpPr>
            <p:spPr>
              <a:xfrm>
                <a:off x="2391050" y="2983525"/>
                <a:ext cx="4915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1216" extrusionOk="0">
                    <a:moveTo>
                      <a:pt x="1" y="1"/>
                    </a:moveTo>
                    <a:lnTo>
                      <a:pt x="1" y="1215"/>
                    </a:lnTo>
                    <a:lnTo>
                      <a:pt x="1965" y="1215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8" name="Google Shape;2968;p46"/>
              <p:cNvSpPr/>
              <p:nvPr/>
            </p:nvSpPr>
            <p:spPr>
              <a:xfrm>
                <a:off x="2398200" y="2801950"/>
                <a:ext cx="35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406" extrusionOk="0">
                    <a:moveTo>
                      <a:pt x="703" y="1"/>
                    </a:moveTo>
                    <a:cubicBezTo>
                      <a:pt x="310" y="1"/>
                      <a:pt x="1" y="322"/>
                      <a:pt x="1" y="703"/>
                    </a:cubicBezTo>
                    <a:cubicBezTo>
                      <a:pt x="1" y="1096"/>
                      <a:pt x="310" y="1406"/>
                      <a:pt x="703" y="1406"/>
                    </a:cubicBezTo>
                    <a:cubicBezTo>
                      <a:pt x="1084" y="1406"/>
                      <a:pt x="1406" y="1096"/>
                      <a:pt x="1406" y="703"/>
                    </a:cubicBezTo>
                    <a:cubicBezTo>
                      <a:pt x="1406" y="322"/>
                      <a:pt x="1084" y="1"/>
                      <a:pt x="7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9" name="Google Shape;2969;p46"/>
              <p:cNvSpPr/>
              <p:nvPr/>
            </p:nvSpPr>
            <p:spPr>
              <a:xfrm>
                <a:off x="231515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0" name="Google Shape;2970;p46"/>
              <p:cNvSpPr/>
              <p:nvPr/>
            </p:nvSpPr>
            <p:spPr>
              <a:xfrm>
                <a:off x="2477075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58" y="0"/>
                      <a:pt x="1" y="346"/>
                      <a:pt x="1" y="774"/>
                    </a:cubicBezTo>
                    <a:cubicBezTo>
                      <a:pt x="1" y="1203"/>
                      <a:pt x="358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1" name="Google Shape;2971;p46"/>
              <p:cNvSpPr/>
              <p:nvPr/>
            </p:nvSpPr>
            <p:spPr>
              <a:xfrm>
                <a:off x="2334800" y="2819525"/>
                <a:ext cx="161950" cy="166700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6668" extrusionOk="0">
                    <a:moveTo>
                      <a:pt x="453" y="0"/>
                    </a:moveTo>
                    <a:cubicBezTo>
                      <a:pt x="203" y="0"/>
                      <a:pt x="1" y="215"/>
                      <a:pt x="1" y="465"/>
                    </a:cubicBezTo>
                    <a:lnTo>
                      <a:pt x="1" y="6204"/>
                    </a:lnTo>
                    <a:cubicBezTo>
                      <a:pt x="1" y="6454"/>
                      <a:pt x="203" y="6668"/>
                      <a:pt x="453" y="6668"/>
                    </a:cubicBezTo>
                    <a:lnTo>
                      <a:pt x="6013" y="6668"/>
                    </a:lnTo>
                    <a:cubicBezTo>
                      <a:pt x="6275" y="6668"/>
                      <a:pt x="6478" y="6454"/>
                      <a:pt x="6478" y="6204"/>
                    </a:cubicBezTo>
                    <a:lnTo>
                      <a:pt x="6478" y="465"/>
                    </a:lnTo>
                    <a:cubicBezTo>
                      <a:pt x="6478" y="215"/>
                      <a:pt x="6275" y="0"/>
                      <a:pt x="60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2" name="Google Shape;2972;p46"/>
              <p:cNvSpPr/>
              <p:nvPr/>
            </p:nvSpPr>
            <p:spPr>
              <a:xfrm>
                <a:off x="2327075" y="2878150"/>
                <a:ext cx="7750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978" extrusionOk="0">
                    <a:moveTo>
                      <a:pt x="155" y="1"/>
                    </a:moveTo>
                    <a:cubicBezTo>
                      <a:pt x="60" y="1"/>
                      <a:pt x="0" y="72"/>
                      <a:pt x="0" y="156"/>
                    </a:cubicBezTo>
                    <a:lnTo>
                      <a:pt x="0" y="1823"/>
                    </a:lnTo>
                    <a:cubicBezTo>
                      <a:pt x="0" y="1906"/>
                      <a:pt x="60" y="1977"/>
                      <a:pt x="155" y="1977"/>
                    </a:cubicBezTo>
                    <a:cubicBezTo>
                      <a:pt x="238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8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3" name="Google Shape;2973;p46"/>
              <p:cNvSpPr/>
              <p:nvPr/>
            </p:nvSpPr>
            <p:spPr>
              <a:xfrm>
                <a:off x="2496725" y="2878150"/>
                <a:ext cx="7775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978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56"/>
                    </a:cubicBezTo>
                    <a:lnTo>
                      <a:pt x="1" y="1823"/>
                    </a:lnTo>
                    <a:cubicBezTo>
                      <a:pt x="1" y="1906"/>
                      <a:pt x="72" y="1977"/>
                      <a:pt x="155" y="1977"/>
                    </a:cubicBezTo>
                    <a:cubicBezTo>
                      <a:pt x="239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9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4" name="Google Shape;2974;p46"/>
              <p:cNvSpPr/>
              <p:nvPr/>
            </p:nvSpPr>
            <p:spPr>
              <a:xfrm>
                <a:off x="2355350" y="2937400"/>
                <a:ext cx="1208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1406" extrusionOk="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lnTo>
                      <a:pt x="0" y="953"/>
                    </a:lnTo>
                    <a:cubicBezTo>
                      <a:pt x="0" y="1203"/>
                      <a:pt x="203" y="1405"/>
                      <a:pt x="465" y="1405"/>
                    </a:cubicBezTo>
                    <a:lnTo>
                      <a:pt x="4370" y="1405"/>
                    </a:lnTo>
                    <a:cubicBezTo>
                      <a:pt x="4620" y="1405"/>
                      <a:pt x="4834" y="1203"/>
                      <a:pt x="4834" y="953"/>
                    </a:cubicBezTo>
                    <a:lnTo>
                      <a:pt x="4834" y="465"/>
                    </a:lnTo>
                    <a:cubicBezTo>
                      <a:pt x="4834" y="203"/>
                      <a:pt x="4620" y="0"/>
                      <a:pt x="43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5" name="Google Shape;2975;p46"/>
              <p:cNvSpPr/>
              <p:nvPr/>
            </p:nvSpPr>
            <p:spPr>
              <a:xfrm>
                <a:off x="2351475" y="2933825"/>
                <a:ext cx="128300" cy="4260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1704" extrusionOk="0">
                    <a:moveTo>
                      <a:pt x="4525" y="298"/>
                    </a:moveTo>
                    <a:cubicBezTo>
                      <a:pt x="4691" y="298"/>
                      <a:pt x="4834" y="429"/>
                      <a:pt x="4834" y="608"/>
                    </a:cubicBezTo>
                    <a:lnTo>
                      <a:pt x="4834" y="1096"/>
                    </a:lnTo>
                    <a:cubicBezTo>
                      <a:pt x="4834" y="1263"/>
                      <a:pt x="4691" y="1405"/>
                      <a:pt x="4525" y="1405"/>
                    </a:cubicBezTo>
                    <a:lnTo>
                      <a:pt x="620" y="1405"/>
                    </a:lnTo>
                    <a:cubicBezTo>
                      <a:pt x="441" y="1405"/>
                      <a:pt x="298" y="1263"/>
                      <a:pt x="298" y="1096"/>
                    </a:cubicBezTo>
                    <a:lnTo>
                      <a:pt x="298" y="608"/>
                    </a:lnTo>
                    <a:cubicBezTo>
                      <a:pt x="298" y="429"/>
                      <a:pt x="441" y="298"/>
                      <a:pt x="620" y="298"/>
                    </a:cubicBezTo>
                    <a:close/>
                    <a:moveTo>
                      <a:pt x="620" y="0"/>
                    </a:moveTo>
                    <a:cubicBezTo>
                      <a:pt x="274" y="0"/>
                      <a:pt x="0" y="274"/>
                      <a:pt x="0" y="608"/>
                    </a:cubicBezTo>
                    <a:lnTo>
                      <a:pt x="0" y="1096"/>
                    </a:lnTo>
                    <a:cubicBezTo>
                      <a:pt x="0" y="1429"/>
                      <a:pt x="274" y="1703"/>
                      <a:pt x="620" y="1703"/>
                    </a:cubicBezTo>
                    <a:lnTo>
                      <a:pt x="4525" y="1703"/>
                    </a:lnTo>
                    <a:cubicBezTo>
                      <a:pt x="4858" y="1703"/>
                      <a:pt x="5132" y="1429"/>
                      <a:pt x="5132" y="1096"/>
                    </a:cubicBezTo>
                    <a:lnTo>
                      <a:pt x="5132" y="608"/>
                    </a:lnTo>
                    <a:cubicBezTo>
                      <a:pt x="5132" y="274"/>
                      <a:pt x="4858" y="0"/>
                      <a:pt x="4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6" name="Google Shape;2976;p46"/>
              <p:cNvSpPr/>
              <p:nvPr/>
            </p:nvSpPr>
            <p:spPr>
              <a:xfrm>
                <a:off x="2356525" y="2883525"/>
                <a:ext cx="387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49" extrusionOk="0">
                    <a:moveTo>
                      <a:pt x="775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75" y="1548"/>
                    </a:cubicBezTo>
                    <a:cubicBezTo>
                      <a:pt x="1203" y="1548"/>
                      <a:pt x="1549" y="1203"/>
                      <a:pt x="1549" y="774"/>
                    </a:cubicBezTo>
                    <a:cubicBezTo>
                      <a:pt x="1549" y="346"/>
                      <a:pt x="1203" y="0"/>
                      <a:pt x="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7" name="Google Shape;2977;p46"/>
              <p:cNvSpPr/>
              <p:nvPr/>
            </p:nvSpPr>
            <p:spPr>
              <a:xfrm>
                <a:off x="2352675" y="2879650"/>
                <a:ext cx="46450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58" extrusionOk="0">
                    <a:moveTo>
                      <a:pt x="929" y="298"/>
                    </a:moveTo>
                    <a:cubicBezTo>
                      <a:pt x="1274" y="298"/>
                      <a:pt x="1560" y="584"/>
                      <a:pt x="1560" y="929"/>
                    </a:cubicBezTo>
                    <a:cubicBezTo>
                      <a:pt x="1560" y="1274"/>
                      <a:pt x="1274" y="1560"/>
                      <a:pt x="929" y="1560"/>
                    </a:cubicBezTo>
                    <a:cubicBezTo>
                      <a:pt x="583" y="1560"/>
                      <a:pt x="298" y="1274"/>
                      <a:pt x="298" y="929"/>
                    </a:cubicBezTo>
                    <a:cubicBezTo>
                      <a:pt x="298" y="584"/>
                      <a:pt x="583" y="298"/>
                      <a:pt x="929" y="298"/>
                    </a:cubicBezTo>
                    <a:close/>
                    <a:moveTo>
                      <a:pt x="929" y="1"/>
                    </a:moveTo>
                    <a:cubicBezTo>
                      <a:pt x="417" y="1"/>
                      <a:pt x="0" y="417"/>
                      <a:pt x="0" y="929"/>
                    </a:cubicBezTo>
                    <a:cubicBezTo>
                      <a:pt x="0" y="1441"/>
                      <a:pt x="417" y="1858"/>
                      <a:pt x="929" y="1858"/>
                    </a:cubicBezTo>
                    <a:cubicBezTo>
                      <a:pt x="1441" y="1858"/>
                      <a:pt x="1857" y="1441"/>
                      <a:pt x="1857" y="929"/>
                    </a:cubicBezTo>
                    <a:cubicBezTo>
                      <a:pt x="1857" y="417"/>
                      <a:pt x="1441" y="1"/>
                      <a:pt x="9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8" name="Google Shape;2978;p46"/>
              <p:cNvSpPr/>
              <p:nvPr/>
            </p:nvSpPr>
            <p:spPr>
              <a:xfrm>
                <a:off x="243600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0" y="1203"/>
                      <a:pt x="1560" y="774"/>
                    </a:cubicBezTo>
                    <a:cubicBezTo>
                      <a:pt x="1560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9" name="Google Shape;2979;p46"/>
              <p:cNvSpPr/>
              <p:nvPr/>
            </p:nvSpPr>
            <p:spPr>
              <a:xfrm>
                <a:off x="2432425" y="2879650"/>
                <a:ext cx="4617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58" extrusionOk="0">
                    <a:moveTo>
                      <a:pt x="930" y="298"/>
                    </a:moveTo>
                    <a:cubicBezTo>
                      <a:pt x="1275" y="298"/>
                      <a:pt x="1549" y="584"/>
                      <a:pt x="1549" y="929"/>
                    </a:cubicBezTo>
                    <a:cubicBezTo>
                      <a:pt x="1549" y="1274"/>
                      <a:pt x="1275" y="1560"/>
                      <a:pt x="930" y="1560"/>
                    </a:cubicBezTo>
                    <a:cubicBezTo>
                      <a:pt x="572" y="1560"/>
                      <a:pt x="299" y="1274"/>
                      <a:pt x="299" y="929"/>
                    </a:cubicBezTo>
                    <a:cubicBezTo>
                      <a:pt x="299" y="584"/>
                      <a:pt x="572" y="298"/>
                      <a:pt x="930" y="298"/>
                    </a:cubicBezTo>
                    <a:close/>
                    <a:moveTo>
                      <a:pt x="930" y="1"/>
                    </a:moveTo>
                    <a:cubicBezTo>
                      <a:pt x="418" y="1"/>
                      <a:pt x="1" y="417"/>
                      <a:pt x="1" y="929"/>
                    </a:cubicBezTo>
                    <a:cubicBezTo>
                      <a:pt x="1" y="1441"/>
                      <a:pt x="418" y="1858"/>
                      <a:pt x="930" y="1858"/>
                    </a:cubicBezTo>
                    <a:cubicBezTo>
                      <a:pt x="1430" y="1858"/>
                      <a:pt x="1846" y="1441"/>
                      <a:pt x="1846" y="929"/>
                    </a:cubicBezTo>
                    <a:cubicBezTo>
                      <a:pt x="1846" y="417"/>
                      <a:pt x="1442" y="1"/>
                      <a:pt x="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0" name="Google Shape;2980;p46"/>
              <p:cNvSpPr/>
              <p:nvPr/>
            </p:nvSpPr>
            <p:spPr>
              <a:xfrm>
                <a:off x="2377975" y="2890375"/>
                <a:ext cx="80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cubicBezTo>
                      <a:pt x="250" y="322"/>
                      <a:pt x="322" y="250"/>
                      <a:pt x="322" y="155"/>
                    </a:cubicBezTo>
                    <a:cubicBezTo>
                      <a:pt x="322" y="72"/>
                      <a:pt x="250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1" name="Google Shape;2981;p46"/>
              <p:cNvSpPr/>
              <p:nvPr/>
            </p:nvSpPr>
            <p:spPr>
              <a:xfrm>
                <a:off x="2458025" y="2890375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55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2" name="Google Shape;2982;p46"/>
              <p:cNvSpPr/>
              <p:nvPr/>
            </p:nvSpPr>
            <p:spPr>
              <a:xfrm>
                <a:off x="2329450" y="3009725"/>
                <a:ext cx="1726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6883" extrusionOk="0">
                    <a:moveTo>
                      <a:pt x="393" y="1"/>
                    </a:moveTo>
                    <a:cubicBezTo>
                      <a:pt x="179" y="1"/>
                      <a:pt x="0" y="179"/>
                      <a:pt x="0" y="393"/>
                    </a:cubicBezTo>
                    <a:lnTo>
                      <a:pt x="0" y="6478"/>
                    </a:lnTo>
                    <a:cubicBezTo>
                      <a:pt x="0" y="6704"/>
                      <a:pt x="179" y="6882"/>
                      <a:pt x="393" y="6882"/>
                    </a:cubicBezTo>
                    <a:lnTo>
                      <a:pt x="6501" y="6882"/>
                    </a:lnTo>
                    <a:cubicBezTo>
                      <a:pt x="6727" y="6882"/>
                      <a:pt x="6906" y="6704"/>
                      <a:pt x="6906" y="6478"/>
                    </a:cubicBezTo>
                    <a:lnTo>
                      <a:pt x="6906" y="393"/>
                    </a:lnTo>
                    <a:cubicBezTo>
                      <a:pt x="6906" y="179"/>
                      <a:pt x="6727" y="1"/>
                      <a:pt x="6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3" name="Google Shape;2983;p46"/>
              <p:cNvSpPr/>
              <p:nvPr/>
            </p:nvSpPr>
            <p:spPr>
              <a:xfrm>
                <a:off x="2387788" y="2988900"/>
                <a:ext cx="56000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86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26"/>
                      <a:pt x="60" y="286"/>
                      <a:pt x="144" y="286"/>
                    </a:cubicBezTo>
                    <a:lnTo>
                      <a:pt x="2096" y="286"/>
                    </a:lnTo>
                    <a:cubicBezTo>
                      <a:pt x="2168" y="286"/>
                      <a:pt x="2239" y="226"/>
                      <a:pt x="2239" y="143"/>
                    </a:cubicBezTo>
                    <a:cubicBezTo>
                      <a:pt x="2239" y="72"/>
                      <a:pt x="2168" y="0"/>
                      <a:pt x="20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4" name="Google Shape;2984;p46"/>
              <p:cNvSpPr/>
              <p:nvPr/>
            </p:nvSpPr>
            <p:spPr>
              <a:xfrm>
                <a:off x="2387788" y="2999600"/>
                <a:ext cx="560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75" extrusionOk="0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5"/>
                      <a:pt x="60" y="275"/>
                      <a:pt x="144" y="275"/>
                    </a:cubicBezTo>
                    <a:lnTo>
                      <a:pt x="2096" y="275"/>
                    </a:lnTo>
                    <a:cubicBezTo>
                      <a:pt x="2168" y="275"/>
                      <a:pt x="2239" y="215"/>
                      <a:pt x="2239" y="132"/>
                    </a:cubicBezTo>
                    <a:cubicBezTo>
                      <a:pt x="2239" y="60"/>
                      <a:pt x="2168" y="1"/>
                      <a:pt x="20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5" name="Google Shape;2985;p46"/>
              <p:cNvSpPr/>
              <p:nvPr/>
            </p:nvSpPr>
            <p:spPr>
              <a:xfrm>
                <a:off x="2329450" y="3032350"/>
                <a:ext cx="172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89" extrusionOk="0">
                    <a:moveTo>
                      <a:pt x="0" y="0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6" name="Google Shape;2986;p46"/>
              <p:cNvSpPr/>
              <p:nvPr/>
            </p:nvSpPr>
            <p:spPr>
              <a:xfrm>
                <a:off x="2329450" y="3151100"/>
                <a:ext cx="1726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90" extrusionOk="0">
                    <a:moveTo>
                      <a:pt x="0" y="1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7" name="Google Shape;2987;p46"/>
              <p:cNvSpPr/>
              <p:nvPr/>
            </p:nvSpPr>
            <p:spPr>
              <a:xfrm>
                <a:off x="2384225" y="3064200"/>
                <a:ext cx="62825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13" extrusionOk="0">
                    <a:moveTo>
                      <a:pt x="1262" y="0"/>
                    </a:moveTo>
                    <a:cubicBezTo>
                      <a:pt x="560" y="0"/>
                      <a:pt x="0" y="572"/>
                      <a:pt x="0" y="1262"/>
                    </a:cubicBezTo>
                    <a:cubicBezTo>
                      <a:pt x="0" y="1953"/>
                      <a:pt x="560" y="2513"/>
                      <a:pt x="1262" y="2513"/>
                    </a:cubicBezTo>
                    <a:cubicBezTo>
                      <a:pt x="1953" y="2513"/>
                      <a:pt x="2512" y="1953"/>
                      <a:pt x="2512" y="1262"/>
                    </a:cubicBezTo>
                    <a:cubicBezTo>
                      <a:pt x="2512" y="572"/>
                      <a:pt x="1953" y="0"/>
                      <a:pt x="1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8" name="Google Shape;2988;p46"/>
              <p:cNvSpPr/>
              <p:nvPr/>
            </p:nvSpPr>
            <p:spPr>
              <a:xfrm>
                <a:off x="2380650" y="3060625"/>
                <a:ext cx="7027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405" y="298"/>
                    </a:moveTo>
                    <a:cubicBezTo>
                      <a:pt x="2012" y="298"/>
                      <a:pt x="2512" y="798"/>
                      <a:pt x="2512" y="1405"/>
                    </a:cubicBezTo>
                    <a:cubicBezTo>
                      <a:pt x="2512" y="2013"/>
                      <a:pt x="2012" y="2513"/>
                      <a:pt x="1405" y="2513"/>
                    </a:cubicBezTo>
                    <a:cubicBezTo>
                      <a:pt x="786" y="2513"/>
                      <a:pt x="298" y="2013"/>
                      <a:pt x="298" y="1405"/>
                    </a:cubicBezTo>
                    <a:cubicBezTo>
                      <a:pt x="298" y="798"/>
                      <a:pt x="786" y="298"/>
                      <a:pt x="1405" y="298"/>
                    </a:cubicBezTo>
                    <a:close/>
                    <a:moveTo>
                      <a:pt x="1405" y="1"/>
                    </a:moveTo>
                    <a:cubicBezTo>
                      <a:pt x="631" y="1"/>
                      <a:pt x="0" y="632"/>
                      <a:pt x="0" y="1405"/>
                    </a:cubicBezTo>
                    <a:cubicBezTo>
                      <a:pt x="0" y="2179"/>
                      <a:pt x="631" y="2810"/>
                      <a:pt x="1405" y="2810"/>
                    </a:cubicBezTo>
                    <a:cubicBezTo>
                      <a:pt x="2179" y="2810"/>
                      <a:pt x="2810" y="2179"/>
                      <a:pt x="2810" y="1405"/>
                    </a:cubicBezTo>
                    <a:cubicBezTo>
                      <a:pt x="2810" y="632"/>
                      <a:pt x="2179" y="1"/>
                      <a:pt x="14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9" name="Google Shape;2989;p46"/>
              <p:cNvSpPr/>
              <p:nvPr/>
            </p:nvSpPr>
            <p:spPr>
              <a:xfrm>
                <a:off x="2327650" y="3404725"/>
                <a:ext cx="1762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667" extrusionOk="0">
                    <a:moveTo>
                      <a:pt x="334" y="0"/>
                    </a:moveTo>
                    <a:cubicBezTo>
                      <a:pt x="144" y="0"/>
                      <a:pt x="1" y="143"/>
                      <a:pt x="1" y="333"/>
                    </a:cubicBezTo>
                    <a:cubicBezTo>
                      <a:pt x="1" y="512"/>
                      <a:pt x="144" y="667"/>
                      <a:pt x="334" y="667"/>
                    </a:cubicBezTo>
                    <a:lnTo>
                      <a:pt x="6716" y="667"/>
                    </a:lnTo>
                    <a:cubicBezTo>
                      <a:pt x="6895" y="667"/>
                      <a:pt x="7049" y="512"/>
                      <a:pt x="7049" y="333"/>
                    </a:cubicBezTo>
                    <a:cubicBezTo>
                      <a:pt x="7049" y="143"/>
                      <a:pt x="6895" y="0"/>
                      <a:pt x="67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0" name="Google Shape;2990;p46"/>
              <p:cNvSpPr/>
              <p:nvPr/>
            </p:nvSpPr>
            <p:spPr>
              <a:xfrm>
                <a:off x="2254425" y="3320775"/>
                <a:ext cx="554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6192" extrusionOk="0">
                    <a:moveTo>
                      <a:pt x="489" y="1"/>
                    </a:moveTo>
                    <a:cubicBezTo>
                      <a:pt x="215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15" y="6192"/>
                      <a:pt x="489" y="6192"/>
                    </a:cubicBezTo>
                    <a:lnTo>
                      <a:pt x="1727" y="6192"/>
                    </a:lnTo>
                    <a:cubicBezTo>
                      <a:pt x="2001" y="6192"/>
                      <a:pt x="2216" y="5966"/>
                      <a:pt x="2216" y="5704"/>
                    </a:cubicBezTo>
                    <a:lnTo>
                      <a:pt x="2216" y="489"/>
                    </a:lnTo>
                    <a:cubicBezTo>
                      <a:pt x="2216" y="227"/>
                      <a:pt x="2001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1" name="Google Shape;2991;p46"/>
              <p:cNvSpPr/>
              <p:nvPr/>
            </p:nvSpPr>
            <p:spPr>
              <a:xfrm>
                <a:off x="2254425" y="3444600"/>
                <a:ext cx="554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239" extrusionOk="0">
                    <a:moveTo>
                      <a:pt x="1" y="1"/>
                    </a:moveTo>
                    <a:lnTo>
                      <a:pt x="1" y="751"/>
                    </a:lnTo>
                    <a:cubicBezTo>
                      <a:pt x="1" y="1013"/>
                      <a:pt x="215" y="1239"/>
                      <a:pt x="489" y="1239"/>
                    </a:cubicBezTo>
                    <a:lnTo>
                      <a:pt x="1727" y="1239"/>
                    </a:lnTo>
                    <a:cubicBezTo>
                      <a:pt x="2001" y="1239"/>
                      <a:pt x="2216" y="1013"/>
                      <a:pt x="2216" y="751"/>
                    </a:cubicBezTo>
                    <a:lnTo>
                      <a:pt x="2216" y="1"/>
                    </a:lnTo>
                    <a:cubicBezTo>
                      <a:pt x="2216" y="262"/>
                      <a:pt x="2001" y="489"/>
                      <a:pt x="1727" y="489"/>
                    </a:cubicBezTo>
                    <a:lnTo>
                      <a:pt x="489" y="489"/>
                    </a:lnTo>
                    <a:cubicBezTo>
                      <a:pt x="215" y="489"/>
                      <a:pt x="1" y="26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2" name="Google Shape;2992;p46"/>
              <p:cNvSpPr/>
              <p:nvPr/>
            </p:nvSpPr>
            <p:spPr>
              <a:xfrm>
                <a:off x="2246400" y="3306200"/>
                <a:ext cx="714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08" extrusionOk="0">
                    <a:moveTo>
                      <a:pt x="489" y="0"/>
                    </a:moveTo>
                    <a:cubicBezTo>
                      <a:pt x="215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15" y="3108"/>
                      <a:pt x="489" y="3108"/>
                    </a:cubicBezTo>
                    <a:lnTo>
                      <a:pt x="2370" y="3108"/>
                    </a:lnTo>
                    <a:cubicBezTo>
                      <a:pt x="2644" y="3108"/>
                      <a:pt x="2858" y="2881"/>
                      <a:pt x="2858" y="2608"/>
                    </a:cubicBezTo>
                    <a:lnTo>
                      <a:pt x="2858" y="488"/>
                    </a:lnTo>
                    <a:cubicBezTo>
                      <a:pt x="2858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3" name="Google Shape;2993;p46"/>
              <p:cNvSpPr/>
              <p:nvPr/>
            </p:nvSpPr>
            <p:spPr>
              <a:xfrm>
                <a:off x="2246400" y="3339825"/>
                <a:ext cx="71450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763" extrusionOk="0"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15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1"/>
                    </a:lnTo>
                    <a:cubicBezTo>
                      <a:pt x="2858" y="274"/>
                      <a:pt x="2644" y="489"/>
                      <a:pt x="2370" y="489"/>
                    </a:cubicBezTo>
                    <a:lnTo>
                      <a:pt x="489" y="489"/>
                    </a:lnTo>
                    <a:cubicBezTo>
                      <a:pt x="215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4" name="Google Shape;2994;p46"/>
              <p:cNvSpPr/>
              <p:nvPr/>
            </p:nvSpPr>
            <p:spPr>
              <a:xfrm>
                <a:off x="2260400" y="3398750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1"/>
                    </a:moveTo>
                    <a:cubicBezTo>
                      <a:pt x="48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48" y="2930"/>
                      <a:pt x="107" y="2930"/>
                    </a:cubicBezTo>
                    <a:cubicBezTo>
                      <a:pt x="167" y="2930"/>
                      <a:pt x="226" y="2882"/>
                      <a:pt x="226" y="2811"/>
                    </a:cubicBezTo>
                    <a:lnTo>
                      <a:pt x="226" y="120"/>
                    </a:lnTo>
                    <a:cubicBezTo>
                      <a:pt x="226" y="49"/>
                      <a:pt x="167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5" name="Google Shape;2995;p46"/>
              <p:cNvSpPr/>
              <p:nvPr/>
            </p:nvSpPr>
            <p:spPr>
              <a:xfrm>
                <a:off x="22729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19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19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6" name="Google Shape;2996;p46"/>
              <p:cNvSpPr/>
              <p:nvPr/>
            </p:nvSpPr>
            <p:spPr>
              <a:xfrm>
                <a:off x="22857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07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7" name="Google Shape;2997;p46"/>
              <p:cNvSpPr/>
              <p:nvPr/>
            </p:nvSpPr>
            <p:spPr>
              <a:xfrm>
                <a:off x="2298200" y="3398750"/>
                <a:ext cx="59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930" extrusionOk="0">
                    <a:moveTo>
                      <a:pt x="119" y="1"/>
                    </a:moveTo>
                    <a:cubicBezTo>
                      <a:pt x="60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60" y="2930"/>
                      <a:pt x="119" y="2930"/>
                    </a:cubicBezTo>
                    <a:cubicBezTo>
                      <a:pt x="179" y="2930"/>
                      <a:pt x="238" y="2882"/>
                      <a:pt x="238" y="2811"/>
                    </a:cubicBezTo>
                    <a:lnTo>
                      <a:pt x="238" y="120"/>
                    </a:lnTo>
                    <a:cubicBezTo>
                      <a:pt x="238" y="49"/>
                      <a:pt x="17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8" name="Google Shape;2998;p46"/>
              <p:cNvSpPr/>
              <p:nvPr/>
            </p:nvSpPr>
            <p:spPr>
              <a:xfrm>
                <a:off x="2521425" y="3320775"/>
                <a:ext cx="557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6192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27" y="6192"/>
                      <a:pt x="489" y="6192"/>
                    </a:cubicBezTo>
                    <a:lnTo>
                      <a:pt x="1739" y="6192"/>
                    </a:lnTo>
                    <a:cubicBezTo>
                      <a:pt x="2001" y="6192"/>
                      <a:pt x="2227" y="5966"/>
                      <a:pt x="2227" y="5704"/>
                    </a:cubicBezTo>
                    <a:lnTo>
                      <a:pt x="2227" y="489"/>
                    </a:lnTo>
                    <a:cubicBezTo>
                      <a:pt x="2227" y="227"/>
                      <a:pt x="2001" y="1"/>
                      <a:pt x="1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99" name="Google Shape;2999;p46"/>
              <p:cNvSpPr/>
              <p:nvPr/>
            </p:nvSpPr>
            <p:spPr>
              <a:xfrm>
                <a:off x="2513400" y="3306200"/>
                <a:ext cx="717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108" extrusionOk="0">
                    <a:moveTo>
                      <a:pt x="500" y="0"/>
                    </a:moveTo>
                    <a:cubicBezTo>
                      <a:pt x="227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27" y="3108"/>
                      <a:pt x="500" y="3108"/>
                    </a:cubicBezTo>
                    <a:lnTo>
                      <a:pt x="2370" y="3108"/>
                    </a:lnTo>
                    <a:cubicBezTo>
                      <a:pt x="2644" y="3108"/>
                      <a:pt x="2870" y="2881"/>
                      <a:pt x="2870" y="2608"/>
                    </a:cubicBezTo>
                    <a:lnTo>
                      <a:pt x="2870" y="488"/>
                    </a:lnTo>
                    <a:cubicBezTo>
                      <a:pt x="2870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0" name="Google Shape;3000;p46"/>
              <p:cNvSpPr/>
              <p:nvPr/>
            </p:nvSpPr>
            <p:spPr>
              <a:xfrm>
                <a:off x="2513400" y="3339825"/>
                <a:ext cx="71475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763" extrusionOk="0">
                    <a:moveTo>
                      <a:pt x="2858" y="1"/>
                    </a:move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58" y="28"/>
                      <a:pt x="2858" y="14"/>
                      <a:pt x="2858" y="1"/>
                    </a:cubicBezTo>
                    <a:close/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27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47" y="296"/>
                      <a:pt x="2630" y="489"/>
                      <a:pt x="2370" y="489"/>
                    </a:cubicBezTo>
                    <a:lnTo>
                      <a:pt x="489" y="489"/>
                    </a:lnTo>
                    <a:cubicBezTo>
                      <a:pt x="227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1" name="Google Shape;3001;p46"/>
              <p:cNvSpPr/>
              <p:nvPr/>
            </p:nvSpPr>
            <p:spPr>
              <a:xfrm>
                <a:off x="2521425" y="3391325"/>
                <a:ext cx="557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370" extrusionOk="0">
                    <a:moveTo>
                      <a:pt x="858" y="0"/>
                    </a:moveTo>
                    <a:cubicBezTo>
                      <a:pt x="799" y="0"/>
                      <a:pt x="739" y="60"/>
                      <a:pt x="739" y="119"/>
                    </a:cubicBezTo>
                    <a:lnTo>
                      <a:pt x="739" y="2620"/>
                    </a:lnTo>
                    <a:lnTo>
                      <a:pt x="489" y="2620"/>
                    </a:lnTo>
                    <a:cubicBezTo>
                      <a:pt x="477" y="2620"/>
                      <a:pt x="477" y="2608"/>
                      <a:pt x="465" y="2608"/>
                    </a:cubicBezTo>
                    <a:lnTo>
                      <a:pt x="465" y="417"/>
                    </a:lnTo>
                    <a:cubicBezTo>
                      <a:pt x="465" y="346"/>
                      <a:pt x="418" y="298"/>
                      <a:pt x="358" y="298"/>
                    </a:cubicBezTo>
                    <a:cubicBezTo>
                      <a:pt x="287" y="298"/>
                      <a:pt x="239" y="346"/>
                      <a:pt x="239" y="417"/>
                    </a:cubicBezTo>
                    <a:lnTo>
                      <a:pt x="239" y="2548"/>
                    </a:lnTo>
                    <a:cubicBezTo>
                      <a:pt x="96" y="2453"/>
                      <a:pt x="1" y="2298"/>
                      <a:pt x="1" y="2132"/>
                    </a:cubicBezTo>
                    <a:lnTo>
                      <a:pt x="1" y="2882"/>
                    </a:lnTo>
                    <a:cubicBezTo>
                      <a:pt x="1" y="3144"/>
                      <a:pt x="215" y="3370"/>
                      <a:pt x="489" y="3370"/>
                    </a:cubicBezTo>
                    <a:lnTo>
                      <a:pt x="1739" y="3370"/>
                    </a:lnTo>
                    <a:cubicBezTo>
                      <a:pt x="2001" y="3370"/>
                      <a:pt x="2227" y="3144"/>
                      <a:pt x="2227" y="2882"/>
                    </a:cubicBezTo>
                    <a:lnTo>
                      <a:pt x="2227" y="2132"/>
                    </a:lnTo>
                    <a:cubicBezTo>
                      <a:pt x="2227" y="2298"/>
                      <a:pt x="2132" y="2453"/>
                      <a:pt x="1989" y="2548"/>
                    </a:cubicBezTo>
                    <a:lnTo>
                      <a:pt x="1989" y="417"/>
                    </a:lnTo>
                    <a:cubicBezTo>
                      <a:pt x="1989" y="346"/>
                      <a:pt x="1930" y="298"/>
                      <a:pt x="1870" y="298"/>
                    </a:cubicBezTo>
                    <a:cubicBezTo>
                      <a:pt x="1811" y="298"/>
                      <a:pt x="1763" y="346"/>
                      <a:pt x="1763" y="417"/>
                    </a:cubicBezTo>
                    <a:lnTo>
                      <a:pt x="1763" y="2608"/>
                    </a:lnTo>
                    <a:cubicBezTo>
                      <a:pt x="1751" y="2608"/>
                      <a:pt x="1739" y="2620"/>
                      <a:pt x="1739" y="2620"/>
                    </a:cubicBezTo>
                    <a:lnTo>
                      <a:pt x="1477" y="2620"/>
                    </a:lnTo>
                    <a:lnTo>
                      <a:pt x="1477" y="119"/>
                    </a:lnTo>
                    <a:cubicBezTo>
                      <a:pt x="1477" y="60"/>
                      <a:pt x="1430" y="0"/>
                      <a:pt x="1370" y="0"/>
                    </a:cubicBezTo>
                    <a:cubicBezTo>
                      <a:pt x="1299" y="0"/>
                      <a:pt x="1251" y="60"/>
                      <a:pt x="1251" y="119"/>
                    </a:cubicBezTo>
                    <a:lnTo>
                      <a:pt x="1251" y="2620"/>
                    </a:lnTo>
                    <a:lnTo>
                      <a:pt x="977" y="2620"/>
                    </a:lnTo>
                    <a:lnTo>
                      <a:pt x="977" y="119"/>
                    </a:lnTo>
                    <a:cubicBezTo>
                      <a:pt x="977" y="60"/>
                      <a:pt x="918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2" name="Google Shape;3002;p46"/>
              <p:cNvSpPr/>
              <p:nvPr/>
            </p:nvSpPr>
            <p:spPr>
              <a:xfrm>
                <a:off x="2367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3" name="Google Shape;3003;p46"/>
              <p:cNvSpPr/>
              <p:nvPr/>
            </p:nvSpPr>
            <p:spPr>
              <a:xfrm>
                <a:off x="2389575" y="2937400"/>
                <a:ext cx="74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4" name="Google Shape;3004;p46"/>
              <p:cNvSpPr/>
              <p:nvPr/>
            </p:nvSpPr>
            <p:spPr>
              <a:xfrm>
                <a:off x="241190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5" name="Google Shape;3005;p46"/>
              <p:cNvSpPr/>
              <p:nvPr/>
            </p:nvSpPr>
            <p:spPr>
              <a:xfrm>
                <a:off x="2434225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6" name="Google Shape;3006;p46"/>
              <p:cNvSpPr/>
              <p:nvPr/>
            </p:nvSpPr>
            <p:spPr>
              <a:xfrm>
                <a:off x="2456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007" name="Google Shape;3007;p46"/>
          <p:cNvGrpSpPr/>
          <p:nvPr/>
        </p:nvGrpSpPr>
        <p:grpSpPr>
          <a:xfrm>
            <a:off x="2682391" y="654563"/>
            <a:ext cx="744312" cy="221985"/>
            <a:chOff x="8652775" y="883650"/>
            <a:chExt cx="120875" cy="36050"/>
          </a:xfrm>
        </p:grpSpPr>
        <p:sp>
          <p:nvSpPr>
            <p:cNvPr id="3008" name="Google Shape;3008;p4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4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46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4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46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p46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4" name="Google Shape;3014;p46"/>
          <p:cNvGrpSpPr/>
          <p:nvPr/>
        </p:nvGrpSpPr>
        <p:grpSpPr>
          <a:xfrm>
            <a:off x="1577854" y="2793700"/>
            <a:ext cx="234762" cy="218290"/>
            <a:chOff x="8652775" y="883650"/>
            <a:chExt cx="38125" cy="35450"/>
          </a:xfrm>
        </p:grpSpPr>
        <p:sp>
          <p:nvSpPr>
            <p:cNvPr id="3015" name="Google Shape;3015;p4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4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46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4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19" name="Google Shape;3019;p46"/>
          <p:cNvSpPr txBox="1">
            <a:spLocks noGrp="1"/>
          </p:cNvSpPr>
          <p:nvPr>
            <p:ph type="title"/>
          </p:nvPr>
        </p:nvSpPr>
        <p:spPr>
          <a:xfrm>
            <a:off x="4354383" y="752402"/>
            <a:ext cx="3994938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3600" dirty="0"/>
              <a:t>Благодарим за вниманието Ви!</a:t>
            </a:r>
            <a:endParaRPr sz="36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8C9753-6363-7A6F-2E9D-1111BB06F6DD}"/>
              </a:ext>
            </a:extLst>
          </p:cNvPr>
          <p:cNvSpPr/>
          <p:nvPr/>
        </p:nvSpPr>
        <p:spPr>
          <a:xfrm>
            <a:off x="4341707" y="3630387"/>
            <a:ext cx="3759200" cy="817833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ntitled">
            <a:extLst>
              <a:ext uri="{FF2B5EF4-FFF2-40B4-BE49-F238E27FC236}">
                <a16:creationId xmlns:a16="http://schemas.microsoft.com/office/drawing/2014/main" id="{C4726E2B-38C2-E56C-E116-B0E60F0B23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5414" y="1990866"/>
            <a:ext cx="2499528" cy="24995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3"/>
          <p:cNvSpPr/>
          <p:nvPr/>
        </p:nvSpPr>
        <p:spPr>
          <a:xfrm>
            <a:off x="551775" y="2979838"/>
            <a:ext cx="2615400" cy="16242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33"/>
          <p:cNvSpPr/>
          <p:nvPr/>
        </p:nvSpPr>
        <p:spPr>
          <a:xfrm>
            <a:off x="3264300" y="2979838"/>
            <a:ext cx="2615400" cy="16242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33"/>
          <p:cNvSpPr/>
          <p:nvPr/>
        </p:nvSpPr>
        <p:spPr>
          <a:xfrm>
            <a:off x="5976825" y="2979838"/>
            <a:ext cx="2615400" cy="16242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33"/>
          <p:cNvSpPr/>
          <p:nvPr/>
        </p:nvSpPr>
        <p:spPr>
          <a:xfrm>
            <a:off x="551775" y="1254025"/>
            <a:ext cx="2615400" cy="16242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33"/>
          <p:cNvSpPr/>
          <p:nvPr/>
        </p:nvSpPr>
        <p:spPr>
          <a:xfrm>
            <a:off x="3264300" y="1254025"/>
            <a:ext cx="2615400" cy="16242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33"/>
          <p:cNvSpPr/>
          <p:nvPr/>
        </p:nvSpPr>
        <p:spPr>
          <a:xfrm>
            <a:off x="5976825" y="1254025"/>
            <a:ext cx="2615400" cy="1624200"/>
          </a:xfrm>
          <a:prstGeom prst="roundRect">
            <a:avLst>
              <a:gd name="adj" fmla="val 392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33"/>
          <p:cNvSpPr txBox="1">
            <a:spLocks noGrp="1"/>
          </p:cNvSpPr>
          <p:nvPr>
            <p:ph type="title"/>
          </p:nvPr>
        </p:nvSpPr>
        <p:spPr>
          <a:xfrm>
            <a:off x="713275" y="344430"/>
            <a:ext cx="77175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Съдържание </a:t>
            </a:r>
            <a:endParaRPr dirty="0"/>
          </a:p>
        </p:txBody>
      </p:sp>
      <p:sp>
        <p:nvSpPr>
          <p:cNvPr id="793" name="Google Shape;793;p33"/>
          <p:cNvSpPr txBox="1">
            <a:spLocks noGrp="1"/>
          </p:cNvSpPr>
          <p:nvPr>
            <p:ph type="title" idx="2"/>
          </p:nvPr>
        </p:nvSpPr>
        <p:spPr>
          <a:xfrm>
            <a:off x="656750" y="2073126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dirty="0"/>
              <a:t>Основни функции</a:t>
            </a:r>
            <a:endParaRPr dirty="0"/>
          </a:p>
        </p:txBody>
      </p:sp>
      <p:sp>
        <p:nvSpPr>
          <p:cNvPr id="794" name="Google Shape;794;p33"/>
          <p:cNvSpPr txBox="1">
            <a:spLocks noGrp="1"/>
          </p:cNvSpPr>
          <p:nvPr>
            <p:ph type="title" idx="3"/>
          </p:nvPr>
        </p:nvSpPr>
        <p:spPr>
          <a:xfrm>
            <a:off x="3369300" y="1803288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dirty="0"/>
              <a:t>Хардуер</a:t>
            </a:r>
            <a:endParaRPr dirty="0"/>
          </a:p>
        </p:txBody>
      </p:sp>
      <p:sp>
        <p:nvSpPr>
          <p:cNvPr id="795" name="Google Shape;795;p33"/>
          <p:cNvSpPr txBox="1">
            <a:spLocks noGrp="1"/>
          </p:cNvSpPr>
          <p:nvPr>
            <p:ph type="title" idx="5"/>
          </p:nvPr>
        </p:nvSpPr>
        <p:spPr>
          <a:xfrm>
            <a:off x="668462" y="3349326"/>
            <a:ext cx="2405400" cy="892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dirty="0"/>
              <a:t>Инструкции за ползване</a:t>
            </a:r>
            <a:endParaRPr dirty="0"/>
          </a:p>
        </p:txBody>
      </p:sp>
      <p:sp>
        <p:nvSpPr>
          <p:cNvPr id="796" name="Google Shape;796;p33"/>
          <p:cNvSpPr txBox="1">
            <a:spLocks noGrp="1"/>
          </p:cNvSpPr>
          <p:nvPr>
            <p:ph type="title" idx="7"/>
          </p:nvPr>
        </p:nvSpPr>
        <p:spPr>
          <a:xfrm>
            <a:off x="3261889" y="3412761"/>
            <a:ext cx="2703066" cy="827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bg-BG" sz="2000" dirty="0"/>
              <a:t>С</a:t>
            </a:r>
            <a:r>
              <a:rPr lang="en" dirty="0"/>
              <a:t>ъображения</a:t>
            </a:r>
            <a:r>
              <a:rPr lang="en" sz="2000" dirty="0"/>
              <a:t> </a:t>
            </a:r>
            <a:r>
              <a:rPr lang="en" dirty="0"/>
              <a:t>за безопасност</a:t>
            </a:r>
            <a:endParaRPr dirty="0"/>
          </a:p>
        </p:txBody>
      </p:sp>
      <p:sp>
        <p:nvSpPr>
          <p:cNvPr id="797" name="Google Shape;797;p33"/>
          <p:cNvSpPr txBox="1">
            <a:spLocks noGrp="1"/>
          </p:cNvSpPr>
          <p:nvPr>
            <p:ph type="title" idx="9"/>
          </p:nvPr>
        </p:nvSpPr>
        <p:spPr>
          <a:xfrm>
            <a:off x="2253625" y="1254025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98" name="Google Shape;798;p33"/>
          <p:cNvSpPr txBox="1">
            <a:spLocks noGrp="1"/>
          </p:cNvSpPr>
          <p:nvPr>
            <p:ph type="title" idx="13"/>
          </p:nvPr>
        </p:nvSpPr>
        <p:spPr>
          <a:xfrm>
            <a:off x="2253625" y="2979838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99" name="Google Shape;799;p33"/>
          <p:cNvSpPr txBox="1">
            <a:spLocks noGrp="1"/>
          </p:cNvSpPr>
          <p:nvPr>
            <p:ph type="title" idx="14"/>
          </p:nvPr>
        </p:nvSpPr>
        <p:spPr>
          <a:xfrm>
            <a:off x="4966150" y="1254025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800" name="Google Shape;800;p33"/>
          <p:cNvSpPr txBox="1">
            <a:spLocks noGrp="1"/>
          </p:cNvSpPr>
          <p:nvPr>
            <p:ph type="title" idx="15"/>
          </p:nvPr>
        </p:nvSpPr>
        <p:spPr>
          <a:xfrm>
            <a:off x="4966150" y="2979838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801" name="Google Shape;801;p33"/>
          <p:cNvSpPr txBox="1">
            <a:spLocks noGrp="1"/>
          </p:cNvSpPr>
          <p:nvPr>
            <p:ph type="title" idx="16"/>
          </p:nvPr>
        </p:nvSpPr>
        <p:spPr>
          <a:xfrm>
            <a:off x="6081850" y="1807950"/>
            <a:ext cx="24054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 dirty="0"/>
              <a:t>Софтуер</a:t>
            </a:r>
            <a:endParaRPr dirty="0"/>
          </a:p>
        </p:txBody>
      </p:sp>
      <p:sp>
        <p:nvSpPr>
          <p:cNvPr id="802" name="Google Shape;802;p33"/>
          <p:cNvSpPr txBox="1">
            <a:spLocks noGrp="1"/>
          </p:cNvSpPr>
          <p:nvPr>
            <p:ph type="title" idx="18"/>
          </p:nvPr>
        </p:nvSpPr>
        <p:spPr>
          <a:xfrm>
            <a:off x="6070138" y="3311347"/>
            <a:ext cx="2405400" cy="938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bg-BG" dirty="0"/>
              <a:t>Б</a:t>
            </a:r>
            <a:r>
              <a:rPr lang="en" dirty="0"/>
              <a:t>ъдещи подобрения</a:t>
            </a:r>
            <a:endParaRPr dirty="0"/>
          </a:p>
        </p:txBody>
      </p:sp>
      <p:sp>
        <p:nvSpPr>
          <p:cNvPr id="803" name="Google Shape;803;p33"/>
          <p:cNvSpPr txBox="1">
            <a:spLocks noGrp="1"/>
          </p:cNvSpPr>
          <p:nvPr>
            <p:ph type="title" idx="20"/>
          </p:nvPr>
        </p:nvSpPr>
        <p:spPr>
          <a:xfrm>
            <a:off x="7678675" y="1254025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04" name="Google Shape;804;p33"/>
          <p:cNvSpPr txBox="1">
            <a:spLocks noGrp="1"/>
          </p:cNvSpPr>
          <p:nvPr>
            <p:ph type="title" idx="21"/>
          </p:nvPr>
        </p:nvSpPr>
        <p:spPr>
          <a:xfrm>
            <a:off x="7678675" y="2979838"/>
            <a:ext cx="752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805" name="Google Shape;805;p33"/>
          <p:cNvGrpSpPr/>
          <p:nvPr/>
        </p:nvGrpSpPr>
        <p:grpSpPr>
          <a:xfrm>
            <a:off x="721016" y="1472140"/>
            <a:ext cx="744312" cy="221985"/>
            <a:chOff x="8652775" y="883650"/>
            <a:chExt cx="120875" cy="36050"/>
          </a:xfrm>
        </p:grpSpPr>
        <p:sp>
          <p:nvSpPr>
            <p:cNvPr id="806" name="Google Shape;806;p3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3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33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3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33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33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2" name="Google Shape;812;p33"/>
          <p:cNvGrpSpPr/>
          <p:nvPr/>
        </p:nvGrpSpPr>
        <p:grpSpPr>
          <a:xfrm>
            <a:off x="3442429" y="1472140"/>
            <a:ext cx="234762" cy="218290"/>
            <a:chOff x="8652775" y="883650"/>
            <a:chExt cx="38125" cy="35450"/>
          </a:xfrm>
        </p:grpSpPr>
        <p:sp>
          <p:nvSpPr>
            <p:cNvPr id="813" name="Google Shape;813;p3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3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33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3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17" name="Google Shape;817;p33"/>
          <p:cNvSpPr/>
          <p:nvPr/>
        </p:nvSpPr>
        <p:spPr>
          <a:xfrm>
            <a:off x="6182818" y="1544584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1"/>
                </a:moveTo>
                <a:cubicBezTo>
                  <a:pt x="108" y="1"/>
                  <a:pt x="1" y="108"/>
                  <a:pt x="1" y="251"/>
                </a:cubicBezTo>
                <a:cubicBezTo>
                  <a:pt x="1" y="393"/>
                  <a:pt x="108" y="501"/>
                  <a:pt x="251" y="501"/>
                </a:cubicBezTo>
                <a:lnTo>
                  <a:pt x="2549" y="501"/>
                </a:lnTo>
                <a:cubicBezTo>
                  <a:pt x="2691" y="501"/>
                  <a:pt x="2799" y="393"/>
                  <a:pt x="2799" y="251"/>
                </a:cubicBezTo>
                <a:cubicBezTo>
                  <a:pt x="2799" y="108"/>
                  <a:pt x="2691" y="1"/>
                  <a:pt x="25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18" name="Google Shape;818;p33"/>
          <p:cNvGrpSpPr/>
          <p:nvPr/>
        </p:nvGrpSpPr>
        <p:grpSpPr>
          <a:xfrm>
            <a:off x="721016" y="3219325"/>
            <a:ext cx="234762" cy="218290"/>
            <a:chOff x="8652775" y="883650"/>
            <a:chExt cx="38125" cy="35450"/>
          </a:xfrm>
        </p:grpSpPr>
        <p:sp>
          <p:nvSpPr>
            <p:cNvPr id="819" name="Google Shape;819;p3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3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3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2" name="Google Shape;822;p33"/>
          <p:cNvGrpSpPr/>
          <p:nvPr/>
        </p:nvGrpSpPr>
        <p:grpSpPr>
          <a:xfrm>
            <a:off x="3475643" y="3226644"/>
            <a:ext cx="430885" cy="203666"/>
            <a:chOff x="8703675" y="886625"/>
            <a:chExt cx="69975" cy="33075"/>
          </a:xfrm>
        </p:grpSpPr>
        <p:sp>
          <p:nvSpPr>
            <p:cNvPr id="823" name="Google Shape;823;p33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33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5" name="Google Shape;825;p33"/>
          <p:cNvGrpSpPr/>
          <p:nvPr/>
        </p:nvGrpSpPr>
        <p:grpSpPr>
          <a:xfrm>
            <a:off x="6182816" y="3208315"/>
            <a:ext cx="744312" cy="221985"/>
            <a:chOff x="8652775" y="883650"/>
            <a:chExt cx="120875" cy="36050"/>
          </a:xfrm>
        </p:grpSpPr>
        <p:sp>
          <p:nvSpPr>
            <p:cNvPr id="826" name="Google Shape;826;p33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33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33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33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33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33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2" name="Google Shape;832;p33"/>
          <p:cNvGrpSpPr/>
          <p:nvPr/>
        </p:nvGrpSpPr>
        <p:grpSpPr>
          <a:xfrm rot="-1110522">
            <a:off x="6629268" y="494867"/>
            <a:ext cx="1055995" cy="905507"/>
            <a:chOff x="4041575" y="1574875"/>
            <a:chExt cx="296475" cy="254225"/>
          </a:xfrm>
        </p:grpSpPr>
        <p:sp>
          <p:nvSpPr>
            <p:cNvPr id="833" name="Google Shape;833;p33"/>
            <p:cNvSpPr/>
            <p:nvPr/>
          </p:nvSpPr>
          <p:spPr>
            <a:xfrm>
              <a:off x="4041575" y="1574875"/>
              <a:ext cx="296475" cy="254225"/>
            </a:xfrm>
            <a:custGeom>
              <a:avLst/>
              <a:gdLst/>
              <a:ahLst/>
              <a:cxnLst/>
              <a:rect l="l" t="t" r="r" b="b"/>
              <a:pathLst>
                <a:path w="11859" h="10169" extrusionOk="0">
                  <a:moveTo>
                    <a:pt x="655" y="0"/>
                  </a:moveTo>
                  <a:cubicBezTo>
                    <a:pt x="286" y="0"/>
                    <a:pt x="0" y="298"/>
                    <a:pt x="0" y="655"/>
                  </a:cubicBezTo>
                  <a:cubicBezTo>
                    <a:pt x="0" y="941"/>
                    <a:pt x="179" y="1179"/>
                    <a:pt x="429" y="1274"/>
                  </a:cubicBezTo>
                  <a:lnTo>
                    <a:pt x="429" y="4561"/>
                  </a:lnTo>
                  <a:cubicBezTo>
                    <a:pt x="238" y="4739"/>
                    <a:pt x="119" y="5001"/>
                    <a:pt x="119" y="5275"/>
                  </a:cubicBezTo>
                  <a:cubicBezTo>
                    <a:pt x="119" y="5811"/>
                    <a:pt x="548" y="6251"/>
                    <a:pt x="1084" y="6251"/>
                  </a:cubicBezTo>
                  <a:cubicBezTo>
                    <a:pt x="1095" y="6251"/>
                    <a:pt x="1119" y="6239"/>
                    <a:pt x="1131" y="6239"/>
                  </a:cubicBezTo>
                  <a:cubicBezTo>
                    <a:pt x="1584" y="8478"/>
                    <a:pt x="3560" y="10168"/>
                    <a:pt x="5929" y="10168"/>
                  </a:cubicBezTo>
                  <a:cubicBezTo>
                    <a:pt x="8299" y="10168"/>
                    <a:pt x="10275" y="8478"/>
                    <a:pt x="10716" y="6239"/>
                  </a:cubicBezTo>
                  <a:cubicBezTo>
                    <a:pt x="10728" y="6239"/>
                    <a:pt x="10751" y="6251"/>
                    <a:pt x="10763" y="6251"/>
                  </a:cubicBezTo>
                  <a:cubicBezTo>
                    <a:pt x="11299" y="6251"/>
                    <a:pt x="11728" y="5811"/>
                    <a:pt x="11728" y="5275"/>
                  </a:cubicBezTo>
                  <a:cubicBezTo>
                    <a:pt x="11728" y="5001"/>
                    <a:pt x="11609" y="4739"/>
                    <a:pt x="11418" y="4561"/>
                  </a:cubicBezTo>
                  <a:lnTo>
                    <a:pt x="11418" y="1274"/>
                  </a:lnTo>
                  <a:cubicBezTo>
                    <a:pt x="11668" y="1179"/>
                    <a:pt x="11859" y="941"/>
                    <a:pt x="11859" y="655"/>
                  </a:cubicBezTo>
                  <a:cubicBezTo>
                    <a:pt x="11859" y="298"/>
                    <a:pt x="11561" y="0"/>
                    <a:pt x="11192" y="0"/>
                  </a:cubicBezTo>
                  <a:cubicBezTo>
                    <a:pt x="10835" y="0"/>
                    <a:pt x="10537" y="298"/>
                    <a:pt x="10537" y="655"/>
                  </a:cubicBezTo>
                  <a:cubicBezTo>
                    <a:pt x="10537" y="941"/>
                    <a:pt x="10728" y="1179"/>
                    <a:pt x="10978" y="1274"/>
                  </a:cubicBezTo>
                  <a:lnTo>
                    <a:pt x="10978" y="4334"/>
                  </a:lnTo>
                  <a:cubicBezTo>
                    <a:pt x="10906" y="4311"/>
                    <a:pt x="10835" y="4311"/>
                    <a:pt x="10763" y="4311"/>
                  </a:cubicBezTo>
                  <a:lnTo>
                    <a:pt x="10716" y="4311"/>
                  </a:lnTo>
                  <a:cubicBezTo>
                    <a:pt x="10275" y="2072"/>
                    <a:pt x="8299" y="381"/>
                    <a:pt x="5929" y="381"/>
                  </a:cubicBezTo>
                  <a:cubicBezTo>
                    <a:pt x="3560" y="381"/>
                    <a:pt x="1584" y="2072"/>
                    <a:pt x="1131" y="4311"/>
                  </a:cubicBezTo>
                  <a:lnTo>
                    <a:pt x="1084" y="4311"/>
                  </a:lnTo>
                  <a:cubicBezTo>
                    <a:pt x="1012" y="4311"/>
                    <a:pt x="941" y="4311"/>
                    <a:pt x="881" y="4334"/>
                  </a:cubicBezTo>
                  <a:lnTo>
                    <a:pt x="881" y="1274"/>
                  </a:lnTo>
                  <a:cubicBezTo>
                    <a:pt x="1131" y="1179"/>
                    <a:pt x="1310" y="941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34" name="Google Shape;834;p33"/>
            <p:cNvGrpSpPr/>
            <p:nvPr/>
          </p:nvGrpSpPr>
          <p:grpSpPr>
            <a:xfrm>
              <a:off x="4041575" y="1575025"/>
              <a:ext cx="296475" cy="253925"/>
              <a:chOff x="4041575" y="-114775"/>
              <a:chExt cx="296475" cy="253925"/>
            </a:xfrm>
          </p:grpSpPr>
          <p:sp>
            <p:nvSpPr>
              <p:cNvPr id="835" name="Google Shape;835;p33"/>
              <p:cNvSpPr/>
              <p:nvPr/>
            </p:nvSpPr>
            <p:spPr>
              <a:xfrm>
                <a:off x="4052275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27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27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6" name="Google Shape;836;p33"/>
              <p:cNvSpPr/>
              <p:nvPr/>
            </p:nvSpPr>
            <p:spPr>
              <a:xfrm>
                <a:off x="4041575" y="-114775"/>
                <a:ext cx="327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1" extrusionOk="0">
                    <a:moveTo>
                      <a:pt x="655" y="1"/>
                    </a:moveTo>
                    <a:cubicBezTo>
                      <a:pt x="286" y="1"/>
                      <a:pt x="0" y="287"/>
                      <a:pt x="0" y="656"/>
                    </a:cubicBezTo>
                    <a:cubicBezTo>
                      <a:pt x="0" y="1013"/>
                      <a:pt x="286" y="1311"/>
                      <a:pt x="655" y="1311"/>
                    </a:cubicBezTo>
                    <a:cubicBezTo>
                      <a:pt x="1012" y="1311"/>
                      <a:pt x="1310" y="1013"/>
                      <a:pt x="1310" y="656"/>
                    </a:cubicBezTo>
                    <a:cubicBezTo>
                      <a:pt x="1310" y="287"/>
                      <a:pt x="1012" y="1"/>
                      <a:pt x="6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7" name="Google Shape;837;p33"/>
              <p:cNvSpPr/>
              <p:nvPr/>
            </p:nvSpPr>
            <p:spPr>
              <a:xfrm>
                <a:off x="4316000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15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8" name="Google Shape;838;p33"/>
              <p:cNvSpPr/>
              <p:nvPr/>
            </p:nvSpPr>
            <p:spPr>
              <a:xfrm>
                <a:off x="4305000" y="-114775"/>
                <a:ext cx="330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1" extrusionOk="0">
                    <a:moveTo>
                      <a:pt x="655" y="1"/>
                    </a:moveTo>
                    <a:cubicBezTo>
                      <a:pt x="298" y="1"/>
                      <a:pt x="0" y="287"/>
                      <a:pt x="0" y="656"/>
                    </a:cubicBezTo>
                    <a:cubicBezTo>
                      <a:pt x="0" y="1013"/>
                      <a:pt x="298" y="1311"/>
                      <a:pt x="655" y="1311"/>
                    </a:cubicBezTo>
                    <a:cubicBezTo>
                      <a:pt x="1024" y="1311"/>
                      <a:pt x="1322" y="1013"/>
                      <a:pt x="1322" y="656"/>
                    </a:cubicBezTo>
                    <a:cubicBezTo>
                      <a:pt x="1322" y="287"/>
                      <a:pt x="1024" y="1"/>
                      <a:pt x="6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9" name="Google Shape;839;p33"/>
              <p:cNvSpPr/>
              <p:nvPr/>
            </p:nvSpPr>
            <p:spPr>
              <a:xfrm>
                <a:off x="4286525" y="-7300"/>
                <a:ext cx="4825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41" extrusionOk="0">
                    <a:moveTo>
                      <a:pt x="965" y="0"/>
                    </a:moveTo>
                    <a:cubicBezTo>
                      <a:pt x="430" y="0"/>
                      <a:pt x="1" y="441"/>
                      <a:pt x="1" y="976"/>
                    </a:cubicBezTo>
                    <a:cubicBezTo>
                      <a:pt x="1" y="1512"/>
                      <a:pt x="430" y="1941"/>
                      <a:pt x="965" y="1941"/>
                    </a:cubicBezTo>
                    <a:cubicBezTo>
                      <a:pt x="1501" y="1941"/>
                      <a:pt x="1930" y="1512"/>
                      <a:pt x="1930" y="976"/>
                    </a:cubicBezTo>
                    <a:cubicBezTo>
                      <a:pt x="1930" y="441"/>
                      <a:pt x="1501" y="0"/>
                      <a:pt x="9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0" name="Google Shape;840;p33"/>
              <p:cNvSpPr/>
              <p:nvPr/>
            </p:nvSpPr>
            <p:spPr>
              <a:xfrm>
                <a:off x="4044550" y="-7300"/>
                <a:ext cx="48525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941" extrusionOk="0">
                    <a:moveTo>
                      <a:pt x="965" y="0"/>
                    </a:moveTo>
                    <a:cubicBezTo>
                      <a:pt x="429" y="0"/>
                      <a:pt x="0" y="441"/>
                      <a:pt x="0" y="976"/>
                    </a:cubicBezTo>
                    <a:cubicBezTo>
                      <a:pt x="0" y="1512"/>
                      <a:pt x="429" y="1941"/>
                      <a:pt x="965" y="1941"/>
                    </a:cubicBezTo>
                    <a:cubicBezTo>
                      <a:pt x="1500" y="1941"/>
                      <a:pt x="1941" y="1512"/>
                      <a:pt x="1941" y="976"/>
                    </a:cubicBezTo>
                    <a:cubicBezTo>
                      <a:pt x="1941" y="441"/>
                      <a:pt x="1500" y="0"/>
                      <a:pt x="9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1" name="Google Shape;841;p33"/>
              <p:cNvSpPr/>
              <p:nvPr/>
            </p:nvSpPr>
            <p:spPr>
              <a:xfrm>
                <a:off x="4067450" y="-105250"/>
                <a:ext cx="244400" cy="244400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9776" extrusionOk="0">
                    <a:moveTo>
                      <a:pt x="4894" y="1"/>
                    </a:moveTo>
                    <a:cubicBezTo>
                      <a:pt x="2192" y="1"/>
                      <a:pt x="1" y="2192"/>
                      <a:pt x="1" y="4894"/>
                    </a:cubicBezTo>
                    <a:cubicBezTo>
                      <a:pt x="1" y="7597"/>
                      <a:pt x="2192" y="9776"/>
                      <a:pt x="4894" y="9776"/>
                    </a:cubicBezTo>
                    <a:cubicBezTo>
                      <a:pt x="7585" y="9776"/>
                      <a:pt x="9776" y="7597"/>
                      <a:pt x="9776" y="4894"/>
                    </a:cubicBezTo>
                    <a:cubicBezTo>
                      <a:pt x="9776" y="2192"/>
                      <a:pt x="7585" y="1"/>
                      <a:pt x="48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2" name="Google Shape;842;p33"/>
              <p:cNvSpPr/>
              <p:nvPr/>
            </p:nvSpPr>
            <p:spPr>
              <a:xfrm>
                <a:off x="4090375" y="-18625"/>
                <a:ext cx="1985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2799" extrusionOk="0">
                    <a:moveTo>
                      <a:pt x="679" y="1"/>
                    </a:moveTo>
                    <a:cubicBezTo>
                      <a:pt x="298" y="1"/>
                      <a:pt x="1" y="310"/>
                      <a:pt x="1" y="679"/>
                    </a:cubicBezTo>
                    <a:lnTo>
                      <a:pt x="1" y="2120"/>
                    </a:lnTo>
                    <a:cubicBezTo>
                      <a:pt x="1" y="2501"/>
                      <a:pt x="298" y="2799"/>
                      <a:pt x="679" y="2799"/>
                    </a:cubicBezTo>
                    <a:lnTo>
                      <a:pt x="7275" y="2799"/>
                    </a:lnTo>
                    <a:cubicBezTo>
                      <a:pt x="7645" y="2799"/>
                      <a:pt x="7942" y="2501"/>
                      <a:pt x="7942" y="2120"/>
                    </a:cubicBezTo>
                    <a:lnTo>
                      <a:pt x="7942" y="679"/>
                    </a:lnTo>
                    <a:cubicBezTo>
                      <a:pt x="7942" y="310"/>
                      <a:pt x="7645" y="1"/>
                      <a:pt x="7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3" name="Google Shape;843;p33"/>
              <p:cNvSpPr/>
              <p:nvPr/>
            </p:nvSpPr>
            <p:spPr>
              <a:xfrm>
                <a:off x="4119550" y="46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489" y="0"/>
                    </a:moveTo>
                    <a:cubicBezTo>
                      <a:pt x="215" y="0"/>
                      <a:pt x="1" y="227"/>
                      <a:pt x="1" y="500"/>
                    </a:cubicBezTo>
                    <a:cubicBezTo>
                      <a:pt x="1" y="774"/>
                      <a:pt x="215" y="989"/>
                      <a:pt x="489" y="989"/>
                    </a:cubicBezTo>
                    <a:cubicBezTo>
                      <a:pt x="763" y="989"/>
                      <a:pt x="989" y="774"/>
                      <a:pt x="989" y="500"/>
                    </a:cubicBezTo>
                    <a:cubicBezTo>
                      <a:pt x="989" y="227"/>
                      <a:pt x="763" y="0"/>
                      <a:pt x="4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4" name="Google Shape;844;p33"/>
              <p:cNvSpPr/>
              <p:nvPr/>
            </p:nvSpPr>
            <p:spPr>
              <a:xfrm>
                <a:off x="4235050" y="4600"/>
                <a:ext cx="250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989" extrusionOk="0">
                    <a:moveTo>
                      <a:pt x="500" y="0"/>
                    </a:moveTo>
                    <a:cubicBezTo>
                      <a:pt x="226" y="0"/>
                      <a:pt x="0" y="227"/>
                      <a:pt x="0" y="500"/>
                    </a:cubicBezTo>
                    <a:cubicBezTo>
                      <a:pt x="0" y="774"/>
                      <a:pt x="226" y="989"/>
                      <a:pt x="500" y="989"/>
                    </a:cubicBezTo>
                    <a:cubicBezTo>
                      <a:pt x="774" y="989"/>
                      <a:pt x="1000" y="774"/>
                      <a:pt x="1000" y="500"/>
                    </a:cubicBezTo>
                    <a:cubicBezTo>
                      <a:pt x="1000" y="227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845" name="Google Shape;845;p33"/>
          <p:cNvGrpSpPr/>
          <p:nvPr/>
        </p:nvGrpSpPr>
        <p:grpSpPr>
          <a:xfrm rot="398693">
            <a:off x="5048010" y="151420"/>
            <a:ext cx="1088305" cy="866925"/>
            <a:chOff x="5784050" y="1584700"/>
            <a:chExt cx="294100" cy="234275"/>
          </a:xfrm>
        </p:grpSpPr>
        <p:sp>
          <p:nvSpPr>
            <p:cNvPr id="846" name="Google Shape;846;p33"/>
            <p:cNvSpPr/>
            <p:nvPr/>
          </p:nvSpPr>
          <p:spPr>
            <a:xfrm>
              <a:off x="5784050" y="1584850"/>
              <a:ext cx="294100" cy="233975"/>
            </a:xfrm>
            <a:custGeom>
              <a:avLst/>
              <a:gdLst/>
              <a:ahLst/>
              <a:cxnLst/>
              <a:rect l="l" t="t" r="r" b="b"/>
              <a:pathLst>
                <a:path w="11764" h="9359" extrusionOk="0">
                  <a:moveTo>
                    <a:pt x="3941" y="0"/>
                  </a:moveTo>
                  <a:lnTo>
                    <a:pt x="1203" y="2739"/>
                  </a:lnTo>
                  <a:lnTo>
                    <a:pt x="1203" y="3536"/>
                  </a:lnTo>
                  <a:lnTo>
                    <a:pt x="1143" y="3536"/>
                  </a:lnTo>
                  <a:cubicBezTo>
                    <a:pt x="512" y="3536"/>
                    <a:pt x="0" y="4048"/>
                    <a:pt x="0" y="4679"/>
                  </a:cubicBezTo>
                  <a:cubicBezTo>
                    <a:pt x="0" y="5310"/>
                    <a:pt x="512" y="5822"/>
                    <a:pt x="1143" y="5822"/>
                  </a:cubicBezTo>
                  <a:lnTo>
                    <a:pt x="1203" y="5822"/>
                  </a:lnTo>
                  <a:lnTo>
                    <a:pt x="1203" y="6620"/>
                  </a:lnTo>
                  <a:lnTo>
                    <a:pt x="3941" y="9359"/>
                  </a:lnTo>
                  <a:lnTo>
                    <a:pt x="7823" y="9359"/>
                  </a:lnTo>
                  <a:lnTo>
                    <a:pt x="10561" y="6620"/>
                  </a:lnTo>
                  <a:lnTo>
                    <a:pt x="10561" y="5822"/>
                  </a:lnTo>
                  <a:lnTo>
                    <a:pt x="10621" y="5822"/>
                  </a:lnTo>
                  <a:cubicBezTo>
                    <a:pt x="11252" y="5822"/>
                    <a:pt x="11764" y="5310"/>
                    <a:pt x="11764" y="4679"/>
                  </a:cubicBezTo>
                  <a:cubicBezTo>
                    <a:pt x="11764" y="4048"/>
                    <a:pt x="11252" y="3536"/>
                    <a:pt x="10621" y="3536"/>
                  </a:cubicBezTo>
                  <a:lnTo>
                    <a:pt x="10561" y="3536"/>
                  </a:lnTo>
                  <a:lnTo>
                    <a:pt x="10561" y="2739"/>
                  </a:lnTo>
                  <a:lnTo>
                    <a:pt x="7823" y="0"/>
                  </a:ln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47" name="Google Shape;847;p33"/>
            <p:cNvGrpSpPr/>
            <p:nvPr/>
          </p:nvGrpSpPr>
          <p:grpSpPr>
            <a:xfrm>
              <a:off x="5784050" y="1584700"/>
              <a:ext cx="294100" cy="234275"/>
              <a:chOff x="5784050" y="-104950"/>
              <a:chExt cx="294100" cy="234275"/>
            </a:xfrm>
          </p:grpSpPr>
          <p:sp>
            <p:nvSpPr>
              <p:cNvPr id="848" name="Google Shape;848;p33"/>
              <p:cNvSpPr/>
              <p:nvPr/>
            </p:nvSpPr>
            <p:spPr>
              <a:xfrm>
                <a:off x="5784050" y="-16550"/>
                <a:ext cx="57175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7" extrusionOk="0">
                    <a:moveTo>
                      <a:pt x="1143" y="1"/>
                    </a:moveTo>
                    <a:cubicBezTo>
                      <a:pt x="512" y="1"/>
                      <a:pt x="0" y="513"/>
                      <a:pt x="0" y="1144"/>
                    </a:cubicBezTo>
                    <a:cubicBezTo>
                      <a:pt x="0" y="1775"/>
                      <a:pt x="512" y="2287"/>
                      <a:pt x="1143" y="2287"/>
                    </a:cubicBezTo>
                    <a:cubicBezTo>
                      <a:pt x="1774" y="2287"/>
                      <a:pt x="2286" y="1775"/>
                      <a:pt x="2286" y="1144"/>
                    </a:cubicBezTo>
                    <a:cubicBezTo>
                      <a:pt x="2286" y="513"/>
                      <a:pt x="1774" y="1"/>
                      <a:pt x="1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49" name="Google Shape;849;p33"/>
              <p:cNvSpPr/>
              <p:nvPr/>
            </p:nvSpPr>
            <p:spPr>
              <a:xfrm>
                <a:off x="6020675" y="-16550"/>
                <a:ext cx="57475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2287" extrusionOk="0">
                    <a:moveTo>
                      <a:pt x="1156" y="1"/>
                    </a:moveTo>
                    <a:cubicBezTo>
                      <a:pt x="525" y="1"/>
                      <a:pt x="1" y="513"/>
                      <a:pt x="1" y="1144"/>
                    </a:cubicBezTo>
                    <a:cubicBezTo>
                      <a:pt x="1" y="1775"/>
                      <a:pt x="525" y="2287"/>
                      <a:pt x="1156" y="2287"/>
                    </a:cubicBezTo>
                    <a:cubicBezTo>
                      <a:pt x="1787" y="2287"/>
                      <a:pt x="2299" y="1775"/>
                      <a:pt x="2299" y="1144"/>
                    </a:cubicBezTo>
                    <a:cubicBezTo>
                      <a:pt x="2299" y="513"/>
                      <a:pt x="1787" y="1"/>
                      <a:pt x="11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0" name="Google Shape;850;p33"/>
              <p:cNvSpPr/>
              <p:nvPr/>
            </p:nvSpPr>
            <p:spPr>
              <a:xfrm>
                <a:off x="5814100" y="-104950"/>
                <a:ext cx="234000" cy="234275"/>
              </a:xfrm>
              <a:custGeom>
                <a:avLst/>
                <a:gdLst/>
                <a:ahLst/>
                <a:cxnLst/>
                <a:rect l="l" t="t" r="r" b="b"/>
                <a:pathLst>
                  <a:path w="9360" h="9371" extrusionOk="0">
                    <a:moveTo>
                      <a:pt x="2739" y="1"/>
                    </a:moveTo>
                    <a:lnTo>
                      <a:pt x="1" y="2751"/>
                    </a:lnTo>
                    <a:lnTo>
                      <a:pt x="1" y="6621"/>
                    </a:lnTo>
                    <a:lnTo>
                      <a:pt x="2739" y="9371"/>
                    </a:lnTo>
                    <a:lnTo>
                      <a:pt x="6609" y="9371"/>
                    </a:lnTo>
                    <a:lnTo>
                      <a:pt x="9359" y="6621"/>
                    </a:lnTo>
                    <a:lnTo>
                      <a:pt x="9359" y="2751"/>
                    </a:lnTo>
                    <a:lnTo>
                      <a:pt x="66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1" name="Google Shape;851;p33"/>
              <p:cNvSpPr/>
              <p:nvPr/>
            </p:nvSpPr>
            <p:spPr>
              <a:xfrm>
                <a:off x="5862025" y="-47800"/>
                <a:ext cx="137850" cy="13815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5526" extrusionOk="0">
                    <a:moveTo>
                      <a:pt x="2763" y="1"/>
                    </a:moveTo>
                    <a:cubicBezTo>
                      <a:pt x="1227" y="1"/>
                      <a:pt x="1" y="1239"/>
                      <a:pt x="1" y="2763"/>
                    </a:cubicBezTo>
                    <a:cubicBezTo>
                      <a:pt x="1" y="4287"/>
                      <a:pt x="1239" y="5525"/>
                      <a:pt x="2763" y="5525"/>
                    </a:cubicBezTo>
                    <a:cubicBezTo>
                      <a:pt x="4287" y="5525"/>
                      <a:pt x="5513" y="4287"/>
                      <a:pt x="5513" y="2763"/>
                    </a:cubicBezTo>
                    <a:cubicBezTo>
                      <a:pt x="5513" y="1239"/>
                      <a:pt x="4287" y="1"/>
                      <a:pt x="27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2" name="Google Shape;852;p33"/>
              <p:cNvSpPr/>
              <p:nvPr/>
            </p:nvSpPr>
            <p:spPr>
              <a:xfrm>
                <a:off x="5877800" y="-31725"/>
                <a:ext cx="106300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2" extrusionOk="0">
                    <a:moveTo>
                      <a:pt x="2132" y="1"/>
                    </a:moveTo>
                    <a:cubicBezTo>
                      <a:pt x="953" y="1"/>
                      <a:pt x="1" y="953"/>
                      <a:pt x="1" y="2120"/>
                    </a:cubicBezTo>
                    <a:cubicBezTo>
                      <a:pt x="1" y="3299"/>
                      <a:pt x="953" y="4251"/>
                      <a:pt x="2132" y="4251"/>
                    </a:cubicBezTo>
                    <a:cubicBezTo>
                      <a:pt x="3299" y="4251"/>
                      <a:pt x="4251" y="3299"/>
                      <a:pt x="4251" y="2120"/>
                    </a:cubicBezTo>
                    <a:cubicBezTo>
                      <a:pt x="4251" y="953"/>
                      <a:pt x="3299" y="1"/>
                      <a:pt x="2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" name="Google Shape;853;p33"/>
              <p:cNvSpPr/>
              <p:nvPr/>
            </p:nvSpPr>
            <p:spPr>
              <a:xfrm>
                <a:off x="5877800" y="6075"/>
                <a:ext cx="106300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2740" extrusionOk="0">
                    <a:moveTo>
                      <a:pt x="96" y="1"/>
                    </a:moveTo>
                    <a:cubicBezTo>
                      <a:pt x="36" y="203"/>
                      <a:pt x="1" y="394"/>
                      <a:pt x="1" y="608"/>
                    </a:cubicBezTo>
                    <a:cubicBezTo>
                      <a:pt x="1" y="1787"/>
                      <a:pt x="953" y="2739"/>
                      <a:pt x="2132" y="2739"/>
                    </a:cubicBezTo>
                    <a:cubicBezTo>
                      <a:pt x="3299" y="2739"/>
                      <a:pt x="4251" y="1787"/>
                      <a:pt x="4251" y="608"/>
                    </a:cubicBezTo>
                    <a:cubicBezTo>
                      <a:pt x="4251" y="406"/>
                      <a:pt x="4227" y="203"/>
                      <a:pt x="4168" y="1"/>
                    </a:cubicBezTo>
                    <a:cubicBezTo>
                      <a:pt x="3906" y="882"/>
                      <a:pt x="3096" y="1525"/>
                      <a:pt x="2132" y="1525"/>
                    </a:cubicBezTo>
                    <a:cubicBezTo>
                      <a:pt x="1168" y="1525"/>
                      <a:pt x="346" y="882"/>
                      <a:pt x="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34"/>
          <p:cNvSpPr txBox="1">
            <a:spLocks noGrp="1"/>
          </p:cNvSpPr>
          <p:nvPr>
            <p:ph type="title"/>
          </p:nvPr>
        </p:nvSpPr>
        <p:spPr>
          <a:xfrm>
            <a:off x="800450" y="1803375"/>
            <a:ext cx="4093200" cy="16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Основни функции </a:t>
            </a:r>
            <a:endParaRPr/>
          </a:p>
        </p:txBody>
      </p:sp>
      <p:sp>
        <p:nvSpPr>
          <p:cNvPr id="859" name="Google Shape;859;p34"/>
          <p:cNvSpPr txBox="1">
            <a:spLocks noGrp="1"/>
          </p:cNvSpPr>
          <p:nvPr>
            <p:ph type="title" idx="2"/>
          </p:nvPr>
        </p:nvSpPr>
        <p:spPr>
          <a:xfrm>
            <a:off x="3714375" y="652250"/>
            <a:ext cx="1248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860" name="Google Shape;860;p34"/>
          <p:cNvGrpSpPr/>
          <p:nvPr/>
        </p:nvGrpSpPr>
        <p:grpSpPr>
          <a:xfrm>
            <a:off x="3103241" y="864500"/>
            <a:ext cx="744312" cy="221985"/>
            <a:chOff x="8652775" y="883650"/>
            <a:chExt cx="120875" cy="36050"/>
          </a:xfrm>
        </p:grpSpPr>
        <p:sp>
          <p:nvSpPr>
            <p:cNvPr id="861" name="Google Shape;861;p34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34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34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34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34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34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7" name="Google Shape;867;p34"/>
          <p:cNvGrpSpPr/>
          <p:nvPr/>
        </p:nvGrpSpPr>
        <p:grpSpPr>
          <a:xfrm>
            <a:off x="2235791" y="1381400"/>
            <a:ext cx="234762" cy="218290"/>
            <a:chOff x="8652775" y="883650"/>
            <a:chExt cx="38125" cy="35450"/>
          </a:xfrm>
        </p:grpSpPr>
        <p:sp>
          <p:nvSpPr>
            <p:cNvPr id="868" name="Google Shape;868;p34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1" name="Google Shape;871;p34"/>
          <p:cNvGrpSpPr/>
          <p:nvPr/>
        </p:nvGrpSpPr>
        <p:grpSpPr>
          <a:xfrm>
            <a:off x="4658891" y="4179088"/>
            <a:ext cx="234762" cy="218290"/>
            <a:chOff x="8652775" y="883650"/>
            <a:chExt cx="38125" cy="35450"/>
          </a:xfrm>
        </p:grpSpPr>
        <p:sp>
          <p:nvSpPr>
            <p:cNvPr id="872" name="Google Shape;872;p34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6" name="Google Shape;876;p34"/>
          <p:cNvGrpSpPr/>
          <p:nvPr/>
        </p:nvGrpSpPr>
        <p:grpSpPr>
          <a:xfrm rot="940696">
            <a:off x="4525208" y="1751943"/>
            <a:ext cx="1599617" cy="1935136"/>
            <a:chOff x="3922200" y="2432125"/>
            <a:chExt cx="534925" cy="647125"/>
          </a:xfrm>
        </p:grpSpPr>
        <p:sp>
          <p:nvSpPr>
            <p:cNvPr id="877" name="Google Shape;877;p34"/>
            <p:cNvSpPr/>
            <p:nvPr/>
          </p:nvSpPr>
          <p:spPr>
            <a:xfrm>
              <a:off x="3922200" y="2432125"/>
              <a:ext cx="534625" cy="647125"/>
            </a:xfrm>
            <a:custGeom>
              <a:avLst/>
              <a:gdLst/>
              <a:ahLst/>
              <a:cxnLst/>
              <a:rect l="l" t="t" r="r" b="b"/>
              <a:pathLst>
                <a:path w="21385" h="25885" extrusionOk="0">
                  <a:moveTo>
                    <a:pt x="5430" y="1"/>
                  </a:moveTo>
                  <a:cubicBezTo>
                    <a:pt x="5061" y="1"/>
                    <a:pt x="4775" y="298"/>
                    <a:pt x="4775" y="656"/>
                  </a:cubicBezTo>
                  <a:cubicBezTo>
                    <a:pt x="4775" y="941"/>
                    <a:pt x="4954" y="1179"/>
                    <a:pt x="5204" y="1275"/>
                  </a:cubicBezTo>
                  <a:lnTo>
                    <a:pt x="5204" y="4573"/>
                  </a:lnTo>
                  <a:cubicBezTo>
                    <a:pt x="5013" y="4751"/>
                    <a:pt x="4894" y="5001"/>
                    <a:pt x="4894" y="5275"/>
                  </a:cubicBezTo>
                  <a:cubicBezTo>
                    <a:pt x="4894" y="5811"/>
                    <a:pt x="5323" y="6251"/>
                    <a:pt x="5859" y="6251"/>
                  </a:cubicBezTo>
                  <a:cubicBezTo>
                    <a:pt x="5870" y="6251"/>
                    <a:pt x="5894" y="6251"/>
                    <a:pt x="5906" y="6240"/>
                  </a:cubicBezTo>
                  <a:cubicBezTo>
                    <a:pt x="6275" y="8133"/>
                    <a:pt x="7752" y="9621"/>
                    <a:pt x="9621" y="10050"/>
                  </a:cubicBezTo>
                  <a:lnTo>
                    <a:pt x="9621" y="11050"/>
                  </a:lnTo>
                  <a:lnTo>
                    <a:pt x="8633" y="11050"/>
                  </a:lnTo>
                  <a:cubicBezTo>
                    <a:pt x="8299" y="11050"/>
                    <a:pt x="8037" y="11300"/>
                    <a:pt x="7990" y="11621"/>
                  </a:cubicBezTo>
                  <a:lnTo>
                    <a:pt x="7597" y="11621"/>
                  </a:lnTo>
                  <a:cubicBezTo>
                    <a:pt x="7383" y="11621"/>
                    <a:pt x="7204" y="11776"/>
                    <a:pt x="7168" y="11990"/>
                  </a:cubicBezTo>
                  <a:lnTo>
                    <a:pt x="7049" y="12740"/>
                  </a:lnTo>
                  <a:lnTo>
                    <a:pt x="6954" y="12740"/>
                  </a:lnTo>
                  <a:cubicBezTo>
                    <a:pt x="6513" y="12740"/>
                    <a:pt x="6132" y="12955"/>
                    <a:pt x="5906" y="13300"/>
                  </a:cubicBezTo>
                  <a:lnTo>
                    <a:pt x="3465" y="13300"/>
                  </a:lnTo>
                  <a:cubicBezTo>
                    <a:pt x="3072" y="13300"/>
                    <a:pt x="2763" y="12978"/>
                    <a:pt x="2763" y="12586"/>
                  </a:cubicBezTo>
                  <a:lnTo>
                    <a:pt x="2763" y="10133"/>
                  </a:lnTo>
                  <a:cubicBezTo>
                    <a:pt x="3037" y="10133"/>
                    <a:pt x="3263" y="9907"/>
                    <a:pt x="3263" y="9633"/>
                  </a:cubicBezTo>
                  <a:cubicBezTo>
                    <a:pt x="3263" y="9359"/>
                    <a:pt x="3049" y="9145"/>
                    <a:pt x="2787" y="9133"/>
                  </a:cubicBezTo>
                  <a:lnTo>
                    <a:pt x="2787" y="8573"/>
                  </a:lnTo>
                  <a:cubicBezTo>
                    <a:pt x="3549" y="8287"/>
                    <a:pt x="4096" y="7537"/>
                    <a:pt x="4096" y="6668"/>
                  </a:cubicBezTo>
                  <a:lnTo>
                    <a:pt x="2953" y="6668"/>
                  </a:lnTo>
                  <a:cubicBezTo>
                    <a:pt x="2953" y="7180"/>
                    <a:pt x="2549" y="7585"/>
                    <a:pt x="2049" y="7585"/>
                  </a:cubicBezTo>
                  <a:cubicBezTo>
                    <a:pt x="1548" y="7585"/>
                    <a:pt x="1132" y="7180"/>
                    <a:pt x="1132" y="6668"/>
                  </a:cubicBezTo>
                  <a:lnTo>
                    <a:pt x="1" y="6668"/>
                  </a:lnTo>
                  <a:cubicBezTo>
                    <a:pt x="1" y="7537"/>
                    <a:pt x="548" y="8287"/>
                    <a:pt x="1310" y="8573"/>
                  </a:cubicBezTo>
                  <a:lnTo>
                    <a:pt x="1310" y="9133"/>
                  </a:lnTo>
                  <a:cubicBezTo>
                    <a:pt x="1048" y="9145"/>
                    <a:pt x="834" y="9359"/>
                    <a:pt x="834" y="9633"/>
                  </a:cubicBezTo>
                  <a:cubicBezTo>
                    <a:pt x="834" y="9907"/>
                    <a:pt x="1060" y="10133"/>
                    <a:pt x="1334" y="10133"/>
                  </a:cubicBezTo>
                  <a:lnTo>
                    <a:pt x="1334" y="12586"/>
                  </a:lnTo>
                  <a:cubicBezTo>
                    <a:pt x="1334" y="13764"/>
                    <a:pt x="2299" y="14705"/>
                    <a:pt x="3465" y="14705"/>
                  </a:cubicBezTo>
                  <a:lnTo>
                    <a:pt x="5906" y="14705"/>
                  </a:lnTo>
                  <a:cubicBezTo>
                    <a:pt x="6073" y="14979"/>
                    <a:pt x="6347" y="15169"/>
                    <a:pt x="6668" y="15241"/>
                  </a:cubicBezTo>
                  <a:lnTo>
                    <a:pt x="6335" y="17467"/>
                  </a:lnTo>
                  <a:lnTo>
                    <a:pt x="6299" y="17658"/>
                  </a:lnTo>
                  <a:lnTo>
                    <a:pt x="5859" y="20539"/>
                  </a:lnTo>
                  <a:lnTo>
                    <a:pt x="5632" y="22027"/>
                  </a:lnTo>
                  <a:lnTo>
                    <a:pt x="4835" y="22027"/>
                  </a:lnTo>
                  <a:lnTo>
                    <a:pt x="4835" y="21753"/>
                  </a:lnTo>
                  <a:lnTo>
                    <a:pt x="4835" y="21420"/>
                  </a:lnTo>
                  <a:lnTo>
                    <a:pt x="4835" y="21146"/>
                  </a:lnTo>
                  <a:lnTo>
                    <a:pt x="5287" y="21146"/>
                  </a:lnTo>
                  <a:lnTo>
                    <a:pt x="5287" y="19789"/>
                  </a:lnTo>
                  <a:lnTo>
                    <a:pt x="5287" y="17324"/>
                  </a:lnTo>
                  <a:cubicBezTo>
                    <a:pt x="5287" y="16550"/>
                    <a:pt x="4656" y="15907"/>
                    <a:pt x="3870" y="15907"/>
                  </a:cubicBezTo>
                  <a:lnTo>
                    <a:pt x="2013" y="15907"/>
                  </a:lnTo>
                  <a:cubicBezTo>
                    <a:pt x="1239" y="15907"/>
                    <a:pt x="596" y="16550"/>
                    <a:pt x="596" y="17324"/>
                  </a:cubicBezTo>
                  <a:lnTo>
                    <a:pt x="596" y="19789"/>
                  </a:lnTo>
                  <a:lnTo>
                    <a:pt x="596" y="21146"/>
                  </a:lnTo>
                  <a:lnTo>
                    <a:pt x="1060" y="21146"/>
                  </a:lnTo>
                  <a:lnTo>
                    <a:pt x="1060" y="21420"/>
                  </a:lnTo>
                  <a:lnTo>
                    <a:pt x="1060" y="21753"/>
                  </a:lnTo>
                  <a:lnTo>
                    <a:pt x="1060" y="22277"/>
                  </a:lnTo>
                  <a:lnTo>
                    <a:pt x="1060" y="22599"/>
                  </a:lnTo>
                  <a:lnTo>
                    <a:pt x="1060" y="23123"/>
                  </a:lnTo>
                  <a:lnTo>
                    <a:pt x="1060" y="23456"/>
                  </a:lnTo>
                  <a:lnTo>
                    <a:pt x="1060" y="23980"/>
                  </a:lnTo>
                  <a:lnTo>
                    <a:pt x="1060" y="24301"/>
                  </a:lnTo>
                  <a:lnTo>
                    <a:pt x="1060" y="24789"/>
                  </a:lnTo>
                  <a:cubicBezTo>
                    <a:pt x="1060" y="25397"/>
                    <a:pt x="1548" y="25885"/>
                    <a:pt x="2156" y="25885"/>
                  </a:cubicBezTo>
                  <a:lnTo>
                    <a:pt x="3739" y="25885"/>
                  </a:lnTo>
                  <a:cubicBezTo>
                    <a:pt x="4215" y="25885"/>
                    <a:pt x="4620" y="25575"/>
                    <a:pt x="4763" y="25159"/>
                  </a:cubicBezTo>
                  <a:cubicBezTo>
                    <a:pt x="4811" y="25039"/>
                    <a:pt x="4835" y="24920"/>
                    <a:pt x="4835" y="24789"/>
                  </a:cubicBezTo>
                  <a:lnTo>
                    <a:pt x="4835" y="24301"/>
                  </a:lnTo>
                  <a:lnTo>
                    <a:pt x="4835" y="23980"/>
                  </a:lnTo>
                  <a:lnTo>
                    <a:pt x="4835" y="23456"/>
                  </a:lnTo>
                  <a:lnTo>
                    <a:pt x="4835" y="23123"/>
                  </a:lnTo>
                  <a:lnTo>
                    <a:pt x="4835" y="22849"/>
                  </a:lnTo>
                  <a:lnTo>
                    <a:pt x="5513" y="22849"/>
                  </a:lnTo>
                  <a:cubicBezTo>
                    <a:pt x="5489" y="22980"/>
                    <a:pt x="5525" y="23099"/>
                    <a:pt x="5609" y="23206"/>
                  </a:cubicBezTo>
                  <a:cubicBezTo>
                    <a:pt x="5692" y="23301"/>
                    <a:pt x="5811" y="23349"/>
                    <a:pt x="5942" y="23349"/>
                  </a:cubicBezTo>
                  <a:lnTo>
                    <a:pt x="15443" y="23349"/>
                  </a:lnTo>
                  <a:cubicBezTo>
                    <a:pt x="15574" y="23349"/>
                    <a:pt x="15693" y="23301"/>
                    <a:pt x="15776" y="23206"/>
                  </a:cubicBezTo>
                  <a:cubicBezTo>
                    <a:pt x="15860" y="23099"/>
                    <a:pt x="15896" y="22980"/>
                    <a:pt x="15872" y="22849"/>
                  </a:cubicBezTo>
                  <a:lnTo>
                    <a:pt x="16550" y="22849"/>
                  </a:lnTo>
                  <a:lnTo>
                    <a:pt x="16550" y="23123"/>
                  </a:lnTo>
                  <a:lnTo>
                    <a:pt x="16550" y="23456"/>
                  </a:lnTo>
                  <a:lnTo>
                    <a:pt x="16550" y="23980"/>
                  </a:lnTo>
                  <a:lnTo>
                    <a:pt x="16550" y="24301"/>
                  </a:lnTo>
                  <a:lnTo>
                    <a:pt x="16550" y="24789"/>
                  </a:lnTo>
                  <a:cubicBezTo>
                    <a:pt x="16550" y="25397"/>
                    <a:pt x="17050" y="25885"/>
                    <a:pt x="17646" y="25885"/>
                  </a:cubicBezTo>
                  <a:lnTo>
                    <a:pt x="19229" y="25885"/>
                  </a:lnTo>
                  <a:cubicBezTo>
                    <a:pt x="19836" y="25885"/>
                    <a:pt x="20325" y="25397"/>
                    <a:pt x="20325" y="24789"/>
                  </a:cubicBezTo>
                  <a:lnTo>
                    <a:pt x="20325" y="24301"/>
                  </a:lnTo>
                  <a:lnTo>
                    <a:pt x="20325" y="23980"/>
                  </a:lnTo>
                  <a:lnTo>
                    <a:pt x="20325" y="23456"/>
                  </a:lnTo>
                  <a:lnTo>
                    <a:pt x="20325" y="23123"/>
                  </a:lnTo>
                  <a:lnTo>
                    <a:pt x="20325" y="22599"/>
                  </a:lnTo>
                  <a:lnTo>
                    <a:pt x="20325" y="22277"/>
                  </a:lnTo>
                  <a:lnTo>
                    <a:pt x="20325" y="21753"/>
                  </a:lnTo>
                  <a:lnTo>
                    <a:pt x="20325" y="21420"/>
                  </a:lnTo>
                  <a:lnTo>
                    <a:pt x="20325" y="21146"/>
                  </a:lnTo>
                  <a:lnTo>
                    <a:pt x="20789" y="21146"/>
                  </a:lnTo>
                  <a:lnTo>
                    <a:pt x="20789" y="19789"/>
                  </a:lnTo>
                  <a:lnTo>
                    <a:pt x="20789" y="17324"/>
                  </a:lnTo>
                  <a:cubicBezTo>
                    <a:pt x="20789" y="16550"/>
                    <a:pt x="20158" y="15907"/>
                    <a:pt x="19372" y="15907"/>
                  </a:cubicBezTo>
                  <a:lnTo>
                    <a:pt x="17515" y="15907"/>
                  </a:lnTo>
                  <a:cubicBezTo>
                    <a:pt x="16729" y="15907"/>
                    <a:pt x="16098" y="16550"/>
                    <a:pt x="16098" y="17324"/>
                  </a:cubicBezTo>
                  <a:lnTo>
                    <a:pt x="16098" y="19777"/>
                  </a:lnTo>
                  <a:lnTo>
                    <a:pt x="16098" y="21134"/>
                  </a:lnTo>
                  <a:lnTo>
                    <a:pt x="16562" y="21134"/>
                  </a:lnTo>
                  <a:lnTo>
                    <a:pt x="16562" y="21420"/>
                  </a:lnTo>
                  <a:lnTo>
                    <a:pt x="16562" y="21753"/>
                  </a:lnTo>
                  <a:lnTo>
                    <a:pt x="16562" y="22027"/>
                  </a:lnTo>
                  <a:lnTo>
                    <a:pt x="15753" y="22027"/>
                  </a:lnTo>
                  <a:lnTo>
                    <a:pt x="15526" y="20539"/>
                  </a:lnTo>
                  <a:lnTo>
                    <a:pt x="15086" y="17658"/>
                  </a:lnTo>
                  <a:lnTo>
                    <a:pt x="15014" y="17169"/>
                  </a:lnTo>
                  <a:lnTo>
                    <a:pt x="14717" y="15241"/>
                  </a:lnTo>
                  <a:cubicBezTo>
                    <a:pt x="15038" y="15169"/>
                    <a:pt x="15312" y="14979"/>
                    <a:pt x="15491" y="14705"/>
                  </a:cubicBezTo>
                  <a:lnTo>
                    <a:pt x="17931" y="14705"/>
                  </a:lnTo>
                  <a:cubicBezTo>
                    <a:pt x="19098" y="14705"/>
                    <a:pt x="20051" y="13752"/>
                    <a:pt x="20051" y="12586"/>
                  </a:cubicBezTo>
                  <a:lnTo>
                    <a:pt x="20051" y="10133"/>
                  </a:lnTo>
                  <a:lnTo>
                    <a:pt x="20063" y="10133"/>
                  </a:lnTo>
                  <a:cubicBezTo>
                    <a:pt x="20337" y="10133"/>
                    <a:pt x="20563" y="9907"/>
                    <a:pt x="20563" y="9633"/>
                  </a:cubicBezTo>
                  <a:cubicBezTo>
                    <a:pt x="20563" y="9359"/>
                    <a:pt x="20348" y="9145"/>
                    <a:pt x="20087" y="9133"/>
                  </a:cubicBezTo>
                  <a:lnTo>
                    <a:pt x="20087" y="8573"/>
                  </a:lnTo>
                  <a:cubicBezTo>
                    <a:pt x="20849" y="8287"/>
                    <a:pt x="21384" y="7537"/>
                    <a:pt x="21384" y="6668"/>
                  </a:cubicBezTo>
                  <a:lnTo>
                    <a:pt x="20253" y="6668"/>
                  </a:lnTo>
                  <a:cubicBezTo>
                    <a:pt x="20253" y="7180"/>
                    <a:pt x="19848" y="7585"/>
                    <a:pt x="19348" y="7585"/>
                  </a:cubicBezTo>
                  <a:cubicBezTo>
                    <a:pt x="18836" y="7585"/>
                    <a:pt x="18432" y="7180"/>
                    <a:pt x="18432" y="6668"/>
                  </a:cubicBezTo>
                  <a:lnTo>
                    <a:pt x="17300" y="6668"/>
                  </a:lnTo>
                  <a:cubicBezTo>
                    <a:pt x="17300" y="7537"/>
                    <a:pt x="17848" y="8287"/>
                    <a:pt x="18610" y="8573"/>
                  </a:cubicBezTo>
                  <a:lnTo>
                    <a:pt x="18610" y="9133"/>
                  </a:lnTo>
                  <a:cubicBezTo>
                    <a:pt x="18348" y="9145"/>
                    <a:pt x="18134" y="9359"/>
                    <a:pt x="18134" y="9633"/>
                  </a:cubicBezTo>
                  <a:cubicBezTo>
                    <a:pt x="18134" y="9907"/>
                    <a:pt x="18360" y="10133"/>
                    <a:pt x="18634" y="10133"/>
                  </a:cubicBezTo>
                  <a:lnTo>
                    <a:pt x="18634" y="12586"/>
                  </a:lnTo>
                  <a:cubicBezTo>
                    <a:pt x="18634" y="12978"/>
                    <a:pt x="18312" y="13300"/>
                    <a:pt x="17931" y="13300"/>
                  </a:cubicBezTo>
                  <a:lnTo>
                    <a:pt x="15491" y="13300"/>
                  </a:lnTo>
                  <a:cubicBezTo>
                    <a:pt x="15264" y="12955"/>
                    <a:pt x="14872" y="12740"/>
                    <a:pt x="14443" y="12740"/>
                  </a:cubicBezTo>
                  <a:lnTo>
                    <a:pt x="14336" y="12740"/>
                  </a:lnTo>
                  <a:lnTo>
                    <a:pt x="14229" y="11990"/>
                  </a:lnTo>
                  <a:cubicBezTo>
                    <a:pt x="14193" y="11776"/>
                    <a:pt x="14002" y="11621"/>
                    <a:pt x="13788" y="11621"/>
                  </a:cubicBezTo>
                  <a:lnTo>
                    <a:pt x="13407" y="11621"/>
                  </a:lnTo>
                  <a:cubicBezTo>
                    <a:pt x="13359" y="11300"/>
                    <a:pt x="13086" y="11050"/>
                    <a:pt x="12764" y="11050"/>
                  </a:cubicBezTo>
                  <a:lnTo>
                    <a:pt x="11776" y="11050"/>
                  </a:lnTo>
                  <a:lnTo>
                    <a:pt x="11776" y="10050"/>
                  </a:lnTo>
                  <a:cubicBezTo>
                    <a:pt x="13645" y="9633"/>
                    <a:pt x="15110" y="8133"/>
                    <a:pt x="15491" y="6240"/>
                  </a:cubicBezTo>
                  <a:cubicBezTo>
                    <a:pt x="15503" y="6240"/>
                    <a:pt x="15526" y="6251"/>
                    <a:pt x="15538" y="6251"/>
                  </a:cubicBezTo>
                  <a:cubicBezTo>
                    <a:pt x="16074" y="6251"/>
                    <a:pt x="16503" y="5811"/>
                    <a:pt x="16503" y="5275"/>
                  </a:cubicBezTo>
                  <a:cubicBezTo>
                    <a:pt x="16503" y="5001"/>
                    <a:pt x="16384" y="4751"/>
                    <a:pt x="16193" y="4573"/>
                  </a:cubicBezTo>
                  <a:lnTo>
                    <a:pt x="16193" y="1275"/>
                  </a:lnTo>
                  <a:cubicBezTo>
                    <a:pt x="16443" y="1179"/>
                    <a:pt x="16622" y="941"/>
                    <a:pt x="16622" y="656"/>
                  </a:cubicBezTo>
                  <a:cubicBezTo>
                    <a:pt x="16622" y="298"/>
                    <a:pt x="16336" y="1"/>
                    <a:pt x="15967" y="1"/>
                  </a:cubicBezTo>
                  <a:cubicBezTo>
                    <a:pt x="15610" y="1"/>
                    <a:pt x="15312" y="298"/>
                    <a:pt x="15312" y="656"/>
                  </a:cubicBezTo>
                  <a:cubicBezTo>
                    <a:pt x="15312" y="941"/>
                    <a:pt x="15491" y="1179"/>
                    <a:pt x="15741" y="1275"/>
                  </a:cubicBezTo>
                  <a:lnTo>
                    <a:pt x="15741" y="4335"/>
                  </a:lnTo>
                  <a:cubicBezTo>
                    <a:pt x="15681" y="4323"/>
                    <a:pt x="15610" y="4311"/>
                    <a:pt x="15538" y="4311"/>
                  </a:cubicBezTo>
                  <a:lnTo>
                    <a:pt x="15491" y="4311"/>
                  </a:lnTo>
                  <a:cubicBezTo>
                    <a:pt x="15038" y="2072"/>
                    <a:pt x="13062" y="394"/>
                    <a:pt x="10692" y="394"/>
                  </a:cubicBezTo>
                  <a:cubicBezTo>
                    <a:pt x="8323" y="394"/>
                    <a:pt x="6347" y="2072"/>
                    <a:pt x="5906" y="4311"/>
                  </a:cubicBezTo>
                  <a:lnTo>
                    <a:pt x="5859" y="4311"/>
                  </a:lnTo>
                  <a:cubicBezTo>
                    <a:pt x="5787" y="4311"/>
                    <a:pt x="5716" y="4323"/>
                    <a:pt x="5644" y="4335"/>
                  </a:cubicBezTo>
                  <a:lnTo>
                    <a:pt x="5644" y="1275"/>
                  </a:lnTo>
                  <a:cubicBezTo>
                    <a:pt x="5906" y="1179"/>
                    <a:pt x="6085" y="941"/>
                    <a:pt x="6085" y="656"/>
                  </a:cubicBezTo>
                  <a:cubicBezTo>
                    <a:pt x="6085" y="298"/>
                    <a:pt x="5787" y="1"/>
                    <a:pt x="5430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78" name="Google Shape;878;p34"/>
            <p:cNvGrpSpPr/>
            <p:nvPr/>
          </p:nvGrpSpPr>
          <p:grpSpPr>
            <a:xfrm>
              <a:off x="3922500" y="2432125"/>
              <a:ext cx="534625" cy="647125"/>
              <a:chOff x="3922500" y="1079725"/>
              <a:chExt cx="534625" cy="647125"/>
            </a:xfrm>
          </p:grpSpPr>
          <p:sp>
            <p:nvSpPr>
              <p:cNvPr id="879" name="Google Shape;879;p34"/>
              <p:cNvSpPr/>
              <p:nvPr/>
            </p:nvSpPr>
            <p:spPr>
              <a:xfrm>
                <a:off x="3955250" y="1274400"/>
                <a:ext cx="36625" cy="54775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2191" extrusionOk="0">
                    <a:moveTo>
                      <a:pt x="727" y="0"/>
                    </a:moveTo>
                    <a:cubicBezTo>
                      <a:pt x="322" y="0"/>
                      <a:pt x="0" y="322"/>
                      <a:pt x="0" y="727"/>
                    </a:cubicBezTo>
                    <a:lnTo>
                      <a:pt x="0" y="1465"/>
                    </a:lnTo>
                    <a:cubicBezTo>
                      <a:pt x="0" y="1870"/>
                      <a:pt x="322" y="2191"/>
                      <a:pt x="727" y="2191"/>
                    </a:cubicBezTo>
                    <a:cubicBezTo>
                      <a:pt x="1143" y="2191"/>
                      <a:pt x="1465" y="1870"/>
                      <a:pt x="1465" y="1465"/>
                    </a:cubicBezTo>
                    <a:lnTo>
                      <a:pt x="1465" y="727"/>
                    </a:lnTo>
                    <a:cubicBezTo>
                      <a:pt x="1465" y="322"/>
                      <a:pt x="1143" y="0"/>
                      <a:pt x="7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3955850" y="1308025"/>
                <a:ext cx="16105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5573" extrusionOk="0">
                    <a:moveTo>
                      <a:pt x="0" y="1"/>
                    </a:moveTo>
                    <a:lnTo>
                      <a:pt x="0" y="3453"/>
                    </a:lnTo>
                    <a:cubicBezTo>
                      <a:pt x="0" y="4620"/>
                      <a:pt x="953" y="5573"/>
                      <a:pt x="2119" y="5573"/>
                    </a:cubicBezTo>
                    <a:lnTo>
                      <a:pt x="6441" y="5573"/>
                    </a:lnTo>
                    <a:lnTo>
                      <a:pt x="6441" y="4156"/>
                    </a:lnTo>
                    <a:lnTo>
                      <a:pt x="2119" y="4156"/>
                    </a:lnTo>
                    <a:cubicBezTo>
                      <a:pt x="1738" y="4156"/>
                      <a:pt x="1417" y="3846"/>
                      <a:pt x="1417" y="3453"/>
                    </a:cubicBezTo>
                    <a:lnTo>
                      <a:pt x="14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34"/>
              <p:cNvSpPr/>
              <p:nvPr/>
            </p:nvSpPr>
            <p:spPr>
              <a:xfrm>
                <a:off x="4064475" y="1397925"/>
                <a:ext cx="634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2537" extrusionOk="0">
                    <a:moveTo>
                      <a:pt x="1263" y="0"/>
                    </a:moveTo>
                    <a:cubicBezTo>
                      <a:pt x="572" y="0"/>
                      <a:pt x="1" y="572"/>
                      <a:pt x="1" y="1274"/>
                    </a:cubicBezTo>
                    <a:cubicBezTo>
                      <a:pt x="1" y="1977"/>
                      <a:pt x="572" y="2536"/>
                      <a:pt x="1263" y="2536"/>
                    </a:cubicBezTo>
                    <a:cubicBezTo>
                      <a:pt x="1965" y="2536"/>
                      <a:pt x="2537" y="1977"/>
                      <a:pt x="2537" y="1274"/>
                    </a:cubicBezTo>
                    <a:cubicBezTo>
                      <a:pt x="2537" y="572"/>
                      <a:pt x="1965" y="0"/>
                      <a:pt x="1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34"/>
              <p:cNvSpPr/>
              <p:nvPr/>
            </p:nvSpPr>
            <p:spPr>
              <a:xfrm>
                <a:off x="3943350" y="1308025"/>
                <a:ext cx="604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2417" h="989" extrusionOk="0">
                    <a:moveTo>
                      <a:pt x="488" y="1"/>
                    </a:moveTo>
                    <a:cubicBezTo>
                      <a:pt x="214" y="1"/>
                      <a:pt x="0" y="215"/>
                      <a:pt x="0" y="501"/>
                    </a:cubicBezTo>
                    <a:cubicBezTo>
                      <a:pt x="0" y="775"/>
                      <a:pt x="214" y="989"/>
                      <a:pt x="488" y="989"/>
                    </a:cubicBezTo>
                    <a:lnTo>
                      <a:pt x="1917" y="989"/>
                    </a:lnTo>
                    <a:cubicBezTo>
                      <a:pt x="2191" y="989"/>
                      <a:pt x="2417" y="775"/>
                      <a:pt x="2417" y="501"/>
                    </a:cubicBezTo>
                    <a:cubicBezTo>
                      <a:pt x="2417" y="215"/>
                      <a:pt x="2191" y="1"/>
                      <a:pt x="19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p34"/>
              <p:cNvSpPr/>
              <p:nvPr/>
            </p:nvSpPr>
            <p:spPr>
              <a:xfrm>
                <a:off x="3922500" y="1246425"/>
                <a:ext cx="10212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2048" extrusionOk="0">
                    <a:moveTo>
                      <a:pt x="1" y="0"/>
                    </a:moveTo>
                    <a:cubicBezTo>
                      <a:pt x="1" y="1131"/>
                      <a:pt x="917" y="2048"/>
                      <a:pt x="2037" y="2048"/>
                    </a:cubicBezTo>
                    <a:cubicBezTo>
                      <a:pt x="3168" y="2048"/>
                      <a:pt x="4084" y="1131"/>
                      <a:pt x="4084" y="0"/>
                    </a:cubicBezTo>
                    <a:lnTo>
                      <a:pt x="2953" y="0"/>
                    </a:lnTo>
                    <a:cubicBezTo>
                      <a:pt x="2953" y="512"/>
                      <a:pt x="2549" y="917"/>
                      <a:pt x="2037" y="917"/>
                    </a:cubicBezTo>
                    <a:cubicBezTo>
                      <a:pt x="1536" y="917"/>
                      <a:pt x="1132" y="500"/>
                      <a:pt x="1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p34"/>
              <p:cNvSpPr/>
              <p:nvPr/>
            </p:nvSpPr>
            <p:spPr>
              <a:xfrm>
                <a:off x="4387450" y="1274400"/>
                <a:ext cx="36925" cy="5477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91" extrusionOk="0">
                    <a:moveTo>
                      <a:pt x="738" y="0"/>
                    </a:moveTo>
                    <a:cubicBezTo>
                      <a:pt x="334" y="0"/>
                      <a:pt x="0" y="322"/>
                      <a:pt x="0" y="727"/>
                    </a:cubicBezTo>
                    <a:lnTo>
                      <a:pt x="0" y="1465"/>
                    </a:lnTo>
                    <a:cubicBezTo>
                      <a:pt x="0" y="1870"/>
                      <a:pt x="334" y="2191"/>
                      <a:pt x="738" y="2191"/>
                    </a:cubicBezTo>
                    <a:cubicBezTo>
                      <a:pt x="1143" y="2191"/>
                      <a:pt x="1477" y="1870"/>
                      <a:pt x="1477" y="1465"/>
                    </a:cubicBezTo>
                    <a:lnTo>
                      <a:pt x="1477" y="727"/>
                    </a:lnTo>
                    <a:cubicBezTo>
                      <a:pt x="1477" y="322"/>
                      <a:pt x="1143" y="0"/>
                      <a:pt x="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34"/>
              <p:cNvSpPr/>
              <p:nvPr/>
            </p:nvSpPr>
            <p:spPr>
              <a:xfrm>
                <a:off x="4262425" y="1308025"/>
                <a:ext cx="161050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5573" extrusionOk="0">
                    <a:moveTo>
                      <a:pt x="5025" y="1"/>
                    </a:moveTo>
                    <a:lnTo>
                      <a:pt x="5025" y="3453"/>
                    </a:lnTo>
                    <a:cubicBezTo>
                      <a:pt x="5025" y="3846"/>
                      <a:pt x="4715" y="4156"/>
                      <a:pt x="4322" y="4156"/>
                    </a:cubicBezTo>
                    <a:lnTo>
                      <a:pt x="1" y="4156"/>
                    </a:lnTo>
                    <a:lnTo>
                      <a:pt x="1" y="5573"/>
                    </a:lnTo>
                    <a:lnTo>
                      <a:pt x="4322" y="5573"/>
                    </a:lnTo>
                    <a:cubicBezTo>
                      <a:pt x="5489" y="5573"/>
                      <a:pt x="6442" y="4620"/>
                      <a:pt x="6442" y="3453"/>
                    </a:cubicBezTo>
                    <a:lnTo>
                      <a:pt x="64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34"/>
              <p:cNvSpPr/>
              <p:nvPr/>
            </p:nvSpPr>
            <p:spPr>
              <a:xfrm>
                <a:off x="4251400" y="1397925"/>
                <a:ext cx="634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37" h="2537" extrusionOk="0">
                    <a:moveTo>
                      <a:pt x="1275" y="0"/>
                    </a:moveTo>
                    <a:cubicBezTo>
                      <a:pt x="572" y="0"/>
                      <a:pt x="1" y="572"/>
                      <a:pt x="1" y="1274"/>
                    </a:cubicBezTo>
                    <a:cubicBezTo>
                      <a:pt x="1" y="1977"/>
                      <a:pt x="572" y="2536"/>
                      <a:pt x="1275" y="2536"/>
                    </a:cubicBezTo>
                    <a:cubicBezTo>
                      <a:pt x="1977" y="2536"/>
                      <a:pt x="2537" y="1977"/>
                      <a:pt x="2537" y="1274"/>
                    </a:cubicBezTo>
                    <a:cubicBezTo>
                      <a:pt x="2537" y="572"/>
                      <a:pt x="1977" y="0"/>
                      <a:pt x="12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34"/>
              <p:cNvSpPr/>
              <p:nvPr/>
            </p:nvSpPr>
            <p:spPr>
              <a:xfrm>
                <a:off x="4375525" y="1308025"/>
                <a:ext cx="6075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2430" h="989" extrusionOk="0">
                    <a:moveTo>
                      <a:pt x="501" y="1"/>
                    </a:moveTo>
                    <a:cubicBezTo>
                      <a:pt x="227" y="1"/>
                      <a:pt x="1" y="215"/>
                      <a:pt x="1" y="501"/>
                    </a:cubicBezTo>
                    <a:cubicBezTo>
                      <a:pt x="1" y="775"/>
                      <a:pt x="227" y="989"/>
                      <a:pt x="501" y="989"/>
                    </a:cubicBezTo>
                    <a:lnTo>
                      <a:pt x="1930" y="989"/>
                    </a:lnTo>
                    <a:cubicBezTo>
                      <a:pt x="2204" y="989"/>
                      <a:pt x="2430" y="775"/>
                      <a:pt x="2430" y="501"/>
                    </a:cubicBezTo>
                    <a:cubicBezTo>
                      <a:pt x="2430" y="215"/>
                      <a:pt x="2204" y="1"/>
                      <a:pt x="19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p34"/>
              <p:cNvSpPr/>
              <p:nvPr/>
            </p:nvSpPr>
            <p:spPr>
              <a:xfrm>
                <a:off x="4354700" y="1246425"/>
                <a:ext cx="102425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2048" extrusionOk="0">
                    <a:moveTo>
                      <a:pt x="0" y="0"/>
                    </a:moveTo>
                    <a:cubicBezTo>
                      <a:pt x="0" y="1131"/>
                      <a:pt x="917" y="2048"/>
                      <a:pt x="2048" y="2048"/>
                    </a:cubicBezTo>
                    <a:cubicBezTo>
                      <a:pt x="3179" y="2048"/>
                      <a:pt x="4096" y="1131"/>
                      <a:pt x="4096" y="0"/>
                    </a:cubicBezTo>
                    <a:lnTo>
                      <a:pt x="2953" y="0"/>
                    </a:lnTo>
                    <a:cubicBezTo>
                      <a:pt x="2953" y="500"/>
                      <a:pt x="2548" y="917"/>
                      <a:pt x="2048" y="917"/>
                    </a:cubicBezTo>
                    <a:cubicBezTo>
                      <a:pt x="1548" y="917"/>
                      <a:pt x="1132" y="512"/>
                      <a:pt x="1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34"/>
              <p:cNvSpPr/>
              <p:nvPr/>
            </p:nvSpPr>
            <p:spPr>
              <a:xfrm>
                <a:off x="4162700" y="1246125"/>
                <a:ext cx="539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2156" h="6621" extrusionOk="0">
                    <a:moveTo>
                      <a:pt x="1084" y="0"/>
                    </a:moveTo>
                    <a:cubicBezTo>
                      <a:pt x="489" y="0"/>
                      <a:pt x="1" y="476"/>
                      <a:pt x="1" y="1072"/>
                    </a:cubicBezTo>
                    <a:lnTo>
                      <a:pt x="1" y="5548"/>
                    </a:lnTo>
                    <a:cubicBezTo>
                      <a:pt x="1" y="6144"/>
                      <a:pt x="489" y="6620"/>
                      <a:pt x="1084" y="6620"/>
                    </a:cubicBezTo>
                    <a:cubicBezTo>
                      <a:pt x="1680" y="6620"/>
                      <a:pt x="2156" y="6144"/>
                      <a:pt x="2156" y="5548"/>
                    </a:cubicBezTo>
                    <a:lnTo>
                      <a:pt x="2156" y="1072"/>
                    </a:lnTo>
                    <a:cubicBezTo>
                      <a:pt x="2156" y="476"/>
                      <a:pt x="1680" y="0"/>
                      <a:pt x="10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34"/>
              <p:cNvSpPr/>
              <p:nvPr/>
            </p:nvSpPr>
            <p:spPr>
              <a:xfrm>
                <a:off x="4121625" y="1355950"/>
                <a:ext cx="136050" cy="33075"/>
              </a:xfrm>
              <a:custGeom>
                <a:avLst/>
                <a:gdLst/>
                <a:ahLst/>
                <a:cxnLst/>
                <a:rect l="l" t="t" r="r" b="b"/>
                <a:pathLst>
                  <a:path w="5442" h="1323" extrusionOk="0">
                    <a:moveTo>
                      <a:pt x="656" y="1"/>
                    </a:moveTo>
                    <a:cubicBezTo>
                      <a:pt x="299" y="1"/>
                      <a:pt x="1" y="298"/>
                      <a:pt x="1" y="667"/>
                    </a:cubicBezTo>
                    <a:cubicBezTo>
                      <a:pt x="1" y="1024"/>
                      <a:pt x="299" y="1322"/>
                      <a:pt x="656" y="1322"/>
                    </a:cubicBezTo>
                    <a:lnTo>
                      <a:pt x="4787" y="1322"/>
                    </a:lnTo>
                    <a:cubicBezTo>
                      <a:pt x="5144" y="1322"/>
                      <a:pt x="5442" y="1024"/>
                      <a:pt x="5442" y="667"/>
                    </a:cubicBezTo>
                    <a:cubicBezTo>
                      <a:pt x="5442" y="298"/>
                      <a:pt x="5144" y="1"/>
                      <a:pt x="47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4005250" y="1630400"/>
                <a:ext cx="12920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5168" h="822" extrusionOk="0">
                    <a:moveTo>
                      <a:pt x="1" y="0"/>
                    </a:moveTo>
                    <a:lnTo>
                      <a:pt x="1" y="822"/>
                    </a:lnTo>
                    <a:lnTo>
                      <a:pt x="5168" y="822"/>
                    </a:lnTo>
                    <a:lnTo>
                      <a:pt x="51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949000" y="1490800"/>
                <a:ext cx="94075" cy="23605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9442" extrusionOk="0">
                    <a:moveTo>
                      <a:pt x="1096" y="0"/>
                    </a:moveTo>
                    <a:cubicBezTo>
                      <a:pt x="488" y="0"/>
                      <a:pt x="0" y="488"/>
                      <a:pt x="0" y="1095"/>
                    </a:cubicBezTo>
                    <a:lnTo>
                      <a:pt x="0" y="8346"/>
                    </a:lnTo>
                    <a:cubicBezTo>
                      <a:pt x="0" y="8942"/>
                      <a:pt x="488" y="9442"/>
                      <a:pt x="1096" y="9442"/>
                    </a:cubicBezTo>
                    <a:lnTo>
                      <a:pt x="2667" y="9442"/>
                    </a:lnTo>
                    <a:cubicBezTo>
                      <a:pt x="3274" y="9442"/>
                      <a:pt x="3763" y="8942"/>
                      <a:pt x="3763" y="8346"/>
                    </a:cubicBezTo>
                    <a:lnTo>
                      <a:pt x="3763" y="1095"/>
                    </a:lnTo>
                    <a:cubicBezTo>
                      <a:pt x="3763" y="488"/>
                      <a:pt x="3274" y="0"/>
                      <a:pt x="266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949000" y="1551500"/>
                <a:ext cx="94075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23" extrusionOk="0">
                    <a:moveTo>
                      <a:pt x="0" y="1"/>
                    </a:moveTo>
                    <a:lnTo>
                      <a:pt x="0" y="322"/>
                    </a:lnTo>
                    <a:lnTo>
                      <a:pt x="3763" y="322"/>
                    </a:lnTo>
                    <a:lnTo>
                      <a:pt x="3763" y="1"/>
                    </a:lnTo>
                    <a:close/>
                  </a:path>
                </a:pathLst>
              </a:custGeom>
              <a:solidFill>
                <a:srgbClr val="0E8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34"/>
              <p:cNvSpPr/>
              <p:nvPr/>
            </p:nvSpPr>
            <p:spPr>
              <a:xfrm>
                <a:off x="3949000" y="1572650"/>
                <a:ext cx="940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34" extrusionOk="0">
                    <a:moveTo>
                      <a:pt x="0" y="0"/>
                    </a:moveTo>
                    <a:lnTo>
                      <a:pt x="0" y="334"/>
                    </a:lnTo>
                    <a:lnTo>
                      <a:pt x="3763" y="334"/>
                    </a:lnTo>
                    <a:lnTo>
                      <a:pt x="3763" y="0"/>
                    </a:lnTo>
                    <a:close/>
                  </a:path>
                </a:pathLst>
              </a:custGeom>
              <a:solidFill>
                <a:srgbClr val="0E8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34"/>
              <p:cNvSpPr/>
              <p:nvPr/>
            </p:nvSpPr>
            <p:spPr>
              <a:xfrm>
                <a:off x="3949000" y="1678900"/>
                <a:ext cx="9407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35" extrusionOk="0">
                    <a:moveTo>
                      <a:pt x="0" y="1"/>
                    </a:moveTo>
                    <a:lnTo>
                      <a:pt x="0" y="334"/>
                    </a:lnTo>
                    <a:lnTo>
                      <a:pt x="3763" y="334"/>
                    </a:lnTo>
                    <a:lnTo>
                      <a:pt x="37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34"/>
              <p:cNvSpPr/>
              <p:nvPr/>
            </p:nvSpPr>
            <p:spPr>
              <a:xfrm>
                <a:off x="3949000" y="1530075"/>
                <a:ext cx="9407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35" extrusionOk="0">
                    <a:moveTo>
                      <a:pt x="0" y="1"/>
                    </a:moveTo>
                    <a:lnTo>
                      <a:pt x="0" y="334"/>
                    </a:lnTo>
                    <a:lnTo>
                      <a:pt x="3763" y="334"/>
                    </a:lnTo>
                    <a:lnTo>
                      <a:pt x="3763" y="1"/>
                    </a:lnTo>
                    <a:close/>
                  </a:path>
                </a:pathLst>
              </a:custGeom>
              <a:solidFill>
                <a:srgbClr val="0E8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34"/>
              <p:cNvSpPr/>
              <p:nvPr/>
            </p:nvSpPr>
            <p:spPr>
              <a:xfrm>
                <a:off x="3949000" y="1593775"/>
                <a:ext cx="940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34" extrusionOk="0">
                    <a:moveTo>
                      <a:pt x="0" y="1"/>
                    </a:moveTo>
                    <a:lnTo>
                      <a:pt x="0" y="334"/>
                    </a:lnTo>
                    <a:lnTo>
                      <a:pt x="3763" y="334"/>
                    </a:lnTo>
                    <a:lnTo>
                      <a:pt x="3763" y="1"/>
                    </a:lnTo>
                    <a:close/>
                  </a:path>
                </a:pathLst>
              </a:custGeom>
              <a:solidFill>
                <a:srgbClr val="0E8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34"/>
              <p:cNvSpPr/>
              <p:nvPr/>
            </p:nvSpPr>
            <p:spPr>
              <a:xfrm>
                <a:off x="3949000" y="1700350"/>
                <a:ext cx="94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22" extrusionOk="0">
                    <a:moveTo>
                      <a:pt x="0" y="0"/>
                    </a:moveTo>
                    <a:cubicBezTo>
                      <a:pt x="0" y="107"/>
                      <a:pt x="24" y="226"/>
                      <a:pt x="60" y="322"/>
                    </a:cubicBezTo>
                    <a:lnTo>
                      <a:pt x="3703" y="322"/>
                    </a:lnTo>
                    <a:cubicBezTo>
                      <a:pt x="3739" y="226"/>
                      <a:pt x="3763" y="107"/>
                      <a:pt x="37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34"/>
              <p:cNvSpPr/>
              <p:nvPr/>
            </p:nvSpPr>
            <p:spPr>
              <a:xfrm>
                <a:off x="3949000" y="1508950"/>
                <a:ext cx="94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22" extrusionOk="0">
                    <a:moveTo>
                      <a:pt x="60" y="0"/>
                    </a:moveTo>
                    <a:cubicBezTo>
                      <a:pt x="24" y="108"/>
                      <a:pt x="0" y="215"/>
                      <a:pt x="0" y="322"/>
                    </a:cubicBezTo>
                    <a:lnTo>
                      <a:pt x="3763" y="322"/>
                    </a:lnTo>
                    <a:cubicBezTo>
                      <a:pt x="3763" y="215"/>
                      <a:pt x="3739" y="108"/>
                      <a:pt x="3703" y="0"/>
                    </a:cubicBezTo>
                    <a:close/>
                  </a:path>
                </a:pathLst>
              </a:custGeom>
              <a:solidFill>
                <a:srgbClr val="0E8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34"/>
              <p:cNvSpPr/>
              <p:nvPr/>
            </p:nvSpPr>
            <p:spPr>
              <a:xfrm>
                <a:off x="3949000" y="1657775"/>
                <a:ext cx="940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34" extrusionOk="0">
                    <a:moveTo>
                      <a:pt x="0" y="0"/>
                    </a:moveTo>
                    <a:lnTo>
                      <a:pt x="0" y="334"/>
                    </a:lnTo>
                    <a:lnTo>
                      <a:pt x="3763" y="334"/>
                    </a:lnTo>
                    <a:lnTo>
                      <a:pt x="37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1" name="Google Shape;901;p34"/>
              <p:cNvSpPr/>
              <p:nvPr/>
            </p:nvSpPr>
            <p:spPr>
              <a:xfrm>
                <a:off x="3949000" y="1636350"/>
                <a:ext cx="940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34" extrusionOk="0">
                    <a:moveTo>
                      <a:pt x="0" y="0"/>
                    </a:moveTo>
                    <a:lnTo>
                      <a:pt x="0" y="334"/>
                    </a:lnTo>
                    <a:lnTo>
                      <a:pt x="3763" y="334"/>
                    </a:lnTo>
                    <a:lnTo>
                      <a:pt x="376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p34"/>
              <p:cNvSpPr/>
              <p:nvPr/>
            </p:nvSpPr>
            <p:spPr>
              <a:xfrm>
                <a:off x="3949000" y="1615200"/>
                <a:ext cx="9407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35" extrusionOk="0">
                    <a:moveTo>
                      <a:pt x="0" y="1"/>
                    </a:moveTo>
                    <a:lnTo>
                      <a:pt x="0" y="334"/>
                    </a:lnTo>
                    <a:lnTo>
                      <a:pt x="3763" y="334"/>
                    </a:lnTo>
                    <a:lnTo>
                      <a:pt x="37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34"/>
              <p:cNvSpPr/>
              <p:nvPr/>
            </p:nvSpPr>
            <p:spPr>
              <a:xfrm>
                <a:off x="3937375" y="1477400"/>
                <a:ext cx="117300" cy="1307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5228" extrusionOk="0">
                    <a:moveTo>
                      <a:pt x="1418" y="0"/>
                    </a:moveTo>
                    <a:cubicBezTo>
                      <a:pt x="632" y="0"/>
                      <a:pt x="1" y="643"/>
                      <a:pt x="1" y="1417"/>
                    </a:cubicBezTo>
                    <a:lnTo>
                      <a:pt x="1" y="5227"/>
                    </a:lnTo>
                    <a:lnTo>
                      <a:pt x="4692" y="5227"/>
                    </a:lnTo>
                    <a:lnTo>
                      <a:pt x="4692" y="1417"/>
                    </a:lnTo>
                    <a:cubicBezTo>
                      <a:pt x="4692" y="643"/>
                      <a:pt x="4061" y="0"/>
                      <a:pt x="3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p34"/>
              <p:cNvSpPr/>
              <p:nvPr/>
            </p:nvSpPr>
            <p:spPr>
              <a:xfrm>
                <a:off x="3937375" y="1574125"/>
                <a:ext cx="1173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1359" extrusionOk="0">
                    <a:moveTo>
                      <a:pt x="1" y="1"/>
                    </a:moveTo>
                    <a:lnTo>
                      <a:pt x="1" y="1358"/>
                    </a:lnTo>
                    <a:lnTo>
                      <a:pt x="4692" y="1358"/>
                    </a:lnTo>
                    <a:lnTo>
                      <a:pt x="46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34"/>
              <p:cNvSpPr/>
              <p:nvPr/>
            </p:nvSpPr>
            <p:spPr>
              <a:xfrm>
                <a:off x="4245150" y="1630400"/>
                <a:ext cx="12892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5157" h="822" extrusionOk="0">
                    <a:moveTo>
                      <a:pt x="1" y="0"/>
                    </a:moveTo>
                    <a:lnTo>
                      <a:pt x="1" y="822"/>
                    </a:lnTo>
                    <a:lnTo>
                      <a:pt x="5156" y="822"/>
                    </a:lnTo>
                    <a:lnTo>
                      <a:pt x="515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34"/>
              <p:cNvSpPr/>
              <p:nvPr/>
            </p:nvSpPr>
            <p:spPr>
              <a:xfrm>
                <a:off x="4336250" y="1490800"/>
                <a:ext cx="94375" cy="236050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9442" extrusionOk="0">
                    <a:moveTo>
                      <a:pt x="1096" y="0"/>
                    </a:moveTo>
                    <a:cubicBezTo>
                      <a:pt x="488" y="0"/>
                      <a:pt x="0" y="488"/>
                      <a:pt x="0" y="1095"/>
                    </a:cubicBezTo>
                    <a:lnTo>
                      <a:pt x="0" y="8346"/>
                    </a:lnTo>
                    <a:cubicBezTo>
                      <a:pt x="0" y="8942"/>
                      <a:pt x="488" y="9442"/>
                      <a:pt x="1096" y="9442"/>
                    </a:cubicBezTo>
                    <a:lnTo>
                      <a:pt x="2679" y="9442"/>
                    </a:lnTo>
                    <a:cubicBezTo>
                      <a:pt x="3274" y="9442"/>
                      <a:pt x="3775" y="8942"/>
                      <a:pt x="3775" y="8346"/>
                    </a:cubicBezTo>
                    <a:lnTo>
                      <a:pt x="3775" y="1095"/>
                    </a:lnTo>
                    <a:cubicBezTo>
                      <a:pt x="3775" y="488"/>
                      <a:pt x="3274" y="0"/>
                      <a:pt x="26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34"/>
              <p:cNvSpPr/>
              <p:nvPr/>
            </p:nvSpPr>
            <p:spPr>
              <a:xfrm>
                <a:off x="4336250" y="1551500"/>
                <a:ext cx="94375" cy="8075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323" extrusionOk="0">
                    <a:moveTo>
                      <a:pt x="0" y="1"/>
                    </a:moveTo>
                    <a:lnTo>
                      <a:pt x="0" y="322"/>
                    </a:lnTo>
                    <a:lnTo>
                      <a:pt x="3775" y="322"/>
                    </a:lnTo>
                    <a:lnTo>
                      <a:pt x="3775" y="1"/>
                    </a:lnTo>
                    <a:close/>
                  </a:path>
                </a:pathLst>
              </a:custGeom>
              <a:solidFill>
                <a:srgbClr val="0E8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34"/>
              <p:cNvSpPr/>
              <p:nvPr/>
            </p:nvSpPr>
            <p:spPr>
              <a:xfrm>
                <a:off x="4336250" y="1572650"/>
                <a:ext cx="94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334" extrusionOk="0">
                    <a:moveTo>
                      <a:pt x="0" y="0"/>
                    </a:moveTo>
                    <a:lnTo>
                      <a:pt x="0" y="334"/>
                    </a:lnTo>
                    <a:lnTo>
                      <a:pt x="3775" y="334"/>
                    </a:lnTo>
                    <a:lnTo>
                      <a:pt x="3775" y="0"/>
                    </a:lnTo>
                    <a:close/>
                  </a:path>
                </a:pathLst>
              </a:custGeom>
              <a:solidFill>
                <a:srgbClr val="0E8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34"/>
              <p:cNvSpPr/>
              <p:nvPr/>
            </p:nvSpPr>
            <p:spPr>
              <a:xfrm>
                <a:off x="4336250" y="1678900"/>
                <a:ext cx="9437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335" extrusionOk="0">
                    <a:moveTo>
                      <a:pt x="0" y="1"/>
                    </a:moveTo>
                    <a:lnTo>
                      <a:pt x="0" y="334"/>
                    </a:lnTo>
                    <a:lnTo>
                      <a:pt x="3775" y="334"/>
                    </a:lnTo>
                    <a:lnTo>
                      <a:pt x="377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34"/>
              <p:cNvSpPr/>
              <p:nvPr/>
            </p:nvSpPr>
            <p:spPr>
              <a:xfrm>
                <a:off x="4336250" y="1530075"/>
                <a:ext cx="9437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335" extrusionOk="0">
                    <a:moveTo>
                      <a:pt x="0" y="1"/>
                    </a:moveTo>
                    <a:lnTo>
                      <a:pt x="0" y="334"/>
                    </a:lnTo>
                    <a:lnTo>
                      <a:pt x="3775" y="334"/>
                    </a:lnTo>
                    <a:lnTo>
                      <a:pt x="3775" y="1"/>
                    </a:lnTo>
                    <a:close/>
                  </a:path>
                </a:pathLst>
              </a:custGeom>
              <a:solidFill>
                <a:srgbClr val="0E8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34"/>
              <p:cNvSpPr/>
              <p:nvPr/>
            </p:nvSpPr>
            <p:spPr>
              <a:xfrm>
                <a:off x="4336250" y="1593775"/>
                <a:ext cx="94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334" extrusionOk="0">
                    <a:moveTo>
                      <a:pt x="0" y="1"/>
                    </a:moveTo>
                    <a:lnTo>
                      <a:pt x="0" y="334"/>
                    </a:lnTo>
                    <a:lnTo>
                      <a:pt x="3775" y="334"/>
                    </a:lnTo>
                    <a:lnTo>
                      <a:pt x="3775" y="1"/>
                    </a:lnTo>
                    <a:close/>
                  </a:path>
                </a:pathLst>
              </a:custGeom>
              <a:solidFill>
                <a:srgbClr val="0E8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2" name="Google Shape;912;p34"/>
              <p:cNvSpPr/>
              <p:nvPr/>
            </p:nvSpPr>
            <p:spPr>
              <a:xfrm>
                <a:off x="4336250" y="1700350"/>
                <a:ext cx="94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763" h="322" extrusionOk="0">
                    <a:moveTo>
                      <a:pt x="0" y="0"/>
                    </a:moveTo>
                    <a:cubicBezTo>
                      <a:pt x="12" y="107"/>
                      <a:pt x="24" y="226"/>
                      <a:pt x="60" y="322"/>
                    </a:cubicBezTo>
                    <a:lnTo>
                      <a:pt x="3703" y="322"/>
                    </a:lnTo>
                    <a:cubicBezTo>
                      <a:pt x="3739" y="226"/>
                      <a:pt x="3763" y="107"/>
                      <a:pt x="37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3" name="Google Shape;913;p34"/>
              <p:cNvSpPr/>
              <p:nvPr/>
            </p:nvSpPr>
            <p:spPr>
              <a:xfrm>
                <a:off x="4336250" y="1508950"/>
                <a:ext cx="943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322" extrusionOk="0">
                    <a:moveTo>
                      <a:pt x="72" y="0"/>
                    </a:moveTo>
                    <a:cubicBezTo>
                      <a:pt x="24" y="108"/>
                      <a:pt x="12" y="215"/>
                      <a:pt x="0" y="322"/>
                    </a:cubicBezTo>
                    <a:lnTo>
                      <a:pt x="3775" y="322"/>
                    </a:lnTo>
                    <a:cubicBezTo>
                      <a:pt x="3763" y="215"/>
                      <a:pt x="3739" y="108"/>
                      <a:pt x="3703" y="0"/>
                    </a:cubicBezTo>
                    <a:close/>
                  </a:path>
                </a:pathLst>
              </a:custGeom>
              <a:solidFill>
                <a:srgbClr val="0E838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p34"/>
              <p:cNvSpPr/>
              <p:nvPr/>
            </p:nvSpPr>
            <p:spPr>
              <a:xfrm>
                <a:off x="4336250" y="1657775"/>
                <a:ext cx="94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334" extrusionOk="0">
                    <a:moveTo>
                      <a:pt x="0" y="0"/>
                    </a:moveTo>
                    <a:lnTo>
                      <a:pt x="0" y="334"/>
                    </a:lnTo>
                    <a:lnTo>
                      <a:pt x="3775" y="334"/>
                    </a:lnTo>
                    <a:lnTo>
                      <a:pt x="3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34"/>
              <p:cNvSpPr/>
              <p:nvPr/>
            </p:nvSpPr>
            <p:spPr>
              <a:xfrm>
                <a:off x="4336250" y="1636350"/>
                <a:ext cx="94375" cy="8350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334" extrusionOk="0">
                    <a:moveTo>
                      <a:pt x="0" y="0"/>
                    </a:moveTo>
                    <a:lnTo>
                      <a:pt x="0" y="334"/>
                    </a:lnTo>
                    <a:lnTo>
                      <a:pt x="3775" y="334"/>
                    </a:lnTo>
                    <a:lnTo>
                      <a:pt x="37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34"/>
              <p:cNvSpPr/>
              <p:nvPr/>
            </p:nvSpPr>
            <p:spPr>
              <a:xfrm>
                <a:off x="4336250" y="1615200"/>
                <a:ext cx="94375" cy="8375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335" extrusionOk="0">
                    <a:moveTo>
                      <a:pt x="0" y="1"/>
                    </a:moveTo>
                    <a:lnTo>
                      <a:pt x="0" y="334"/>
                    </a:lnTo>
                    <a:lnTo>
                      <a:pt x="3775" y="334"/>
                    </a:lnTo>
                    <a:lnTo>
                      <a:pt x="377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p34"/>
              <p:cNvSpPr/>
              <p:nvPr/>
            </p:nvSpPr>
            <p:spPr>
              <a:xfrm>
                <a:off x="4324625" y="1477400"/>
                <a:ext cx="117300" cy="130700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5228" extrusionOk="0">
                    <a:moveTo>
                      <a:pt x="1418" y="0"/>
                    </a:moveTo>
                    <a:cubicBezTo>
                      <a:pt x="644" y="0"/>
                      <a:pt x="1" y="643"/>
                      <a:pt x="1" y="1417"/>
                    </a:cubicBezTo>
                    <a:lnTo>
                      <a:pt x="1" y="5227"/>
                    </a:lnTo>
                    <a:lnTo>
                      <a:pt x="4692" y="5227"/>
                    </a:lnTo>
                    <a:lnTo>
                      <a:pt x="4692" y="1417"/>
                    </a:lnTo>
                    <a:cubicBezTo>
                      <a:pt x="4692" y="643"/>
                      <a:pt x="4061" y="0"/>
                      <a:pt x="32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34"/>
              <p:cNvSpPr/>
              <p:nvPr/>
            </p:nvSpPr>
            <p:spPr>
              <a:xfrm>
                <a:off x="4324625" y="1574125"/>
                <a:ext cx="11730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4692" h="1359" extrusionOk="0">
                    <a:moveTo>
                      <a:pt x="1" y="1"/>
                    </a:moveTo>
                    <a:lnTo>
                      <a:pt x="1" y="1358"/>
                    </a:lnTo>
                    <a:lnTo>
                      <a:pt x="4692" y="1358"/>
                    </a:lnTo>
                    <a:lnTo>
                      <a:pt x="469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p34"/>
              <p:cNvSpPr/>
              <p:nvPr/>
            </p:nvSpPr>
            <p:spPr>
              <a:xfrm>
                <a:off x="4059425" y="1369950"/>
                <a:ext cx="260475" cy="293500"/>
              </a:xfrm>
              <a:custGeom>
                <a:avLst/>
                <a:gdLst/>
                <a:ahLst/>
                <a:cxnLst/>
                <a:rect l="l" t="t" r="r" b="b"/>
                <a:pathLst>
                  <a:path w="10419" h="11740" extrusionOk="0">
                    <a:moveTo>
                      <a:pt x="2120" y="0"/>
                    </a:moveTo>
                    <a:cubicBezTo>
                      <a:pt x="1905" y="0"/>
                      <a:pt x="1715" y="167"/>
                      <a:pt x="1679" y="381"/>
                    </a:cubicBezTo>
                    <a:lnTo>
                      <a:pt x="24" y="11240"/>
                    </a:lnTo>
                    <a:cubicBezTo>
                      <a:pt x="0" y="11359"/>
                      <a:pt x="48" y="11490"/>
                      <a:pt x="131" y="11585"/>
                    </a:cubicBezTo>
                    <a:cubicBezTo>
                      <a:pt x="215" y="11680"/>
                      <a:pt x="334" y="11740"/>
                      <a:pt x="453" y="11740"/>
                    </a:cubicBezTo>
                    <a:lnTo>
                      <a:pt x="9966" y="11740"/>
                    </a:lnTo>
                    <a:cubicBezTo>
                      <a:pt x="10085" y="11740"/>
                      <a:pt x="10204" y="11680"/>
                      <a:pt x="10287" y="11585"/>
                    </a:cubicBezTo>
                    <a:cubicBezTo>
                      <a:pt x="10383" y="11490"/>
                      <a:pt x="10418" y="11359"/>
                      <a:pt x="10395" y="11240"/>
                    </a:cubicBezTo>
                    <a:lnTo>
                      <a:pt x="8740" y="381"/>
                    </a:lnTo>
                    <a:cubicBezTo>
                      <a:pt x="8704" y="167"/>
                      <a:pt x="8525" y="0"/>
                      <a:pt x="8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" name="Google Shape;920;p34"/>
              <p:cNvSpPr/>
              <p:nvPr/>
            </p:nvSpPr>
            <p:spPr>
              <a:xfrm>
                <a:off x="4059725" y="1593175"/>
                <a:ext cx="26017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10407" h="2811" extrusionOk="0">
                    <a:moveTo>
                      <a:pt x="369" y="1"/>
                    </a:moveTo>
                    <a:lnTo>
                      <a:pt x="12" y="2311"/>
                    </a:lnTo>
                    <a:cubicBezTo>
                      <a:pt x="0" y="2430"/>
                      <a:pt x="36" y="2561"/>
                      <a:pt x="119" y="2656"/>
                    </a:cubicBezTo>
                    <a:cubicBezTo>
                      <a:pt x="203" y="2751"/>
                      <a:pt x="322" y="2811"/>
                      <a:pt x="453" y="2811"/>
                    </a:cubicBezTo>
                    <a:lnTo>
                      <a:pt x="9954" y="2811"/>
                    </a:lnTo>
                    <a:cubicBezTo>
                      <a:pt x="10073" y="2811"/>
                      <a:pt x="10204" y="2751"/>
                      <a:pt x="10287" y="2656"/>
                    </a:cubicBezTo>
                    <a:cubicBezTo>
                      <a:pt x="10371" y="2561"/>
                      <a:pt x="10406" y="2430"/>
                      <a:pt x="10383" y="2311"/>
                    </a:cubicBezTo>
                    <a:lnTo>
                      <a:pt x="10025" y="1"/>
                    </a:lnTo>
                    <a:cubicBezTo>
                      <a:pt x="10002" y="1"/>
                      <a:pt x="9978" y="13"/>
                      <a:pt x="9954" y="13"/>
                    </a:cubicBezTo>
                    <a:lnTo>
                      <a:pt x="453" y="13"/>
                    </a:lnTo>
                    <a:cubicBezTo>
                      <a:pt x="417" y="13"/>
                      <a:pt x="393" y="1"/>
                      <a:pt x="3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34"/>
              <p:cNvSpPr/>
              <p:nvPr/>
            </p:nvSpPr>
            <p:spPr>
              <a:xfrm>
                <a:off x="4052275" y="1090450"/>
                <a:ext cx="11050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49" extrusionOk="0">
                    <a:moveTo>
                      <a:pt x="227" y="0"/>
                    </a:moveTo>
                    <a:cubicBezTo>
                      <a:pt x="96" y="0"/>
                      <a:pt x="1" y="107"/>
                      <a:pt x="1" y="226"/>
                    </a:cubicBezTo>
                    <a:lnTo>
                      <a:pt x="1" y="4822"/>
                    </a:lnTo>
                    <a:cubicBezTo>
                      <a:pt x="1" y="4953"/>
                      <a:pt x="96" y="5048"/>
                      <a:pt x="227" y="5048"/>
                    </a:cubicBezTo>
                    <a:cubicBezTo>
                      <a:pt x="346" y="5048"/>
                      <a:pt x="441" y="4953"/>
                      <a:pt x="441" y="4822"/>
                    </a:cubicBezTo>
                    <a:lnTo>
                      <a:pt x="441" y="226"/>
                    </a:lnTo>
                    <a:cubicBezTo>
                      <a:pt x="441" y="107"/>
                      <a:pt x="346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34"/>
              <p:cNvSpPr/>
              <p:nvPr/>
            </p:nvSpPr>
            <p:spPr>
              <a:xfrm>
                <a:off x="4041575" y="1079725"/>
                <a:ext cx="327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1" extrusionOk="0">
                    <a:moveTo>
                      <a:pt x="655" y="1"/>
                    </a:moveTo>
                    <a:cubicBezTo>
                      <a:pt x="286" y="1"/>
                      <a:pt x="0" y="298"/>
                      <a:pt x="0" y="655"/>
                    </a:cubicBezTo>
                    <a:cubicBezTo>
                      <a:pt x="0" y="1025"/>
                      <a:pt x="286" y="1310"/>
                      <a:pt x="655" y="1310"/>
                    </a:cubicBezTo>
                    <a:cubicBezTo>
                      <a:pt x="1012" y="1310"/>
                      <a:pt x="1310" y="1025"/>
                      <a:pt x="1310" y="655"/>
                    </a:cubicBezTo>
                    <a:cubicBezTo>
                      <a:pt x="1310" y="298"/>
                      <a:pt x="1012" y="1"/>
                      <a:pt x="6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" name="Google Shape;923;p34"/>
              <p:cNvSpPr/>
              <p:nvPr/>
            </p:nvSpPr>
            <p:spPr>
              <a:xfrm>
                <a:off x="4316000" y="1090450"/>
                <a:ext cx="11050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49" extrusionOk="0">
                    <a:moveTo>
                      <a:pt x="215" y="0"/>
                    </a:moveTo>
                    <a:cubicBezTo>
                      <a:pt x="96" y="0"/>
                      <a:pt x="1" y="107"/>
                      <a:pt x="1" y="226"/>
                    </a:cubicBezTo>
                    <a:lnTo>
                      <a:pt x="1" y="4822"/>
                    </a:lnTo>
                    <a:cubicBezTo>
                      <a:pt x="1" y="4953"/>
                      <a:pt x="96" y="5048"/>
                      <a:pt x="215" y="5048"/>
                    </a:cubicBezTo>
                    <a:cubicBezTo>
                      <a:pt x="346" y="5048"/>
                      <a:pt x="441" y="4953"/>
                      <a:pt x="441" y="4822"/>
                    </a:cubicBezTo>
                    <a:lnTo>
                      <a:pt x="441" y="226"/>
                    </a:lnTo>
                    <a:cubicBezTo>
                      <a:pt x="441" y="107"/>
                      <a:pt x="346" y="0"/>
                      <a:pt x="2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34"/>
              <p:cNvSpPr/>
              <p:nvPr/>
            </p:nvSpPr>
            <p:spPr>
              <a:xfrm>
                <a:off x="4305000" y="1079725"/>
                <a:ext cx="330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1" extrusionOk="0">
                    <a:moveTo>
                      <a:pt x="655" y="1"/>
                    </a:moveTo>
                    <a:cubicBezTo>
                      <a:pt x="298" y="1"/>
                      <a:pt x="0" y="298"/>
                      <a:pt x="0" y="655"/>
                    </a:cubicBezTo>
                    <a:cubicBezTo>
                      <a:pt x="0" y="1013"/>
                      <a:pt x="298" y="1310"/>
                      <a:pt x="655" y="1310"/>
                    </a:cubicBezTo>
                    <a:cubicBezTo>
                      <a:pt x="1024" y="1310"/>
                      <a:pt x="1322" y="1025"/>
                      <a:pt x="1322" y="655"/>
                    </a:cubicBezTo>
                    <a:cubicBezTo>
                      <a:pt x="1322" y="298"/>
                      <a:pt x="1024" y="1"/>
                      <a:pt x="6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p34"/>
              <p:cNvSpPr/>
              <p:nvPr/>
            </p:nvSpPr>
            <p:spPr>
              <a:xfrm>
                <a:off x="4286525" y="1187475"/>
                <a:ext cx="48250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42" extrusionOk="0">
                    <a:moveTo>
                      <a:pt x="965" y="1"/>
                    </a:moveTo>
                    <a:cubicBezTo>
                      <a:pt x="430" y="1"/>
                      <a:pt x="1" y="429"/>
                      <a:pt x="1" y="965"/>
                    </a:cubicBezTo>
                    <a:cubicBezTo>
                      <a:pt x="1" y="1501"/>
                      <a:pt x="430" y="1941"/>
                      <a:pt x="965" y="1941"/>
                    </a:cubicBezTo>
                    <a:cubicBezTo>
                      <a:pt x="1501" y="1941"/>
                      <a:pt x="1930" y="1501"/>
                      <a:pt x="1930" y="965"/>
                    </a:cubicBezTo>
                    <a:cubicBezTo>
                      <a:pt x="1930" y="429"/>
                      <a:pt x="1501" y="1"/>
                      <a:pt x="9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p34"/>
              <p:cNvSpPr/>
              <p:nvPr/>
            </p:nvSpPr>
            <p:spPr>
              <a:xfrm>
                <a:off x="4044550" y="1187475"/>
                <a:ext cx="48525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942" extrusionOk="0">
                    <a:moveTo>
                      <a:pt x="965" y="1"/>
                    </a:moveTo>
                    <a:cubicBezTo>
                      <a:pt x="429" y="1"/>
                      <a:pt x="0" y="429"/>
                      <a:pt x="0" y="965"/>
                    </a:cubicBezTo>
                    <a:cubicBezTo>
                      <a:pt x="0" y="1501"/>
                      <a:pt x="429" y="1941"/>
                      <a:pt x="965" y="1941"/>
                    </a:cubicBezTo>
                    <a:cubicBezTo>
                      <a:pt x="1500" y="1941"/>
                      <a:pt x="1941" y="1501"/>
                      <a:pt x="1941" y="965"/>
                    </a:cubicBezTo>
                    <a:cubicBezTo>
                      <a:pt x="1941" y="429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7" name="Google Shape;927;p34"/>
              <p:cNvSpPr/>
              <p:nvPr/>
            </p:nvSpPr>
            <p:spPr>
              <a:xfrm>
                <a:off x="4067450" y="1089250"/>
                <a:ext cx="244400" cy="244700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9788" extrusionOk="0">
                    <a:moveTo>
                      <a:pt x="4894" y="1"/>
                    </a:moveTo>
                    <a:cubicBezTo>
                      <a:pt x="2192" y="1"/>
                      <a:pt x="1" y="2191"/>
                      <a:pt x="1" y="4894"/>
                    </a:cubicBezTo>
                    <a:cubicBezTo>
                      <a:pt x="1" y="7597"/>
                      <a:pt x="2192" y="9787"/>
                      <a:pt x="4894" y="9787"/>
                    </a:cubicBezTo>
                    <a:cubicBezTo>
                      <a:pt x="7585" y="9787"/>
                      <a:pt x="9776" y="7597"/>
                      <a:pt x="9776" y="4894"/>
                    </a:cubicBezTo>
                    <a:cubicBezTo>
                      <a:pt x="9776" y="2191"/>
                      <a:pt x="7585" y="1"/>
                      <a:pt x="489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8" name="Google Shape;928;p34"/>
              <p:cNvSpPr/>
              <p:nvPr/>
            </p:nvSpPr>
            <p:spPr>
              <a:xfrm>
                <a:off x="4090375" y="1176175"/>
                <a:ext cx="1985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2799" extrusionOk="0">
                    <a:moveTo>
                      <a:pt x="679" y="0"/>
                    </a:moveTo>
                    <a:cubicBezTo>
                      <a:pt x="298" y="0"/>
                      <a:pt x="1" y="298"/>
                      <a:pt x="1" y="679"/>
                    </a:cubicBezTo>
                    <a:lnTo>
                      <a:pt x="1" y="2120"/>
                    </a:lnTo>
                    <a:cubicBezTo>
                      <a:pt x="1" y="2489"/>
                      <a:pt x="298" y="2798"/>
                      <a:pt x="679" y="2798"/>
                    </a:cubicBezTo>
                    <a:lnTo>
                      <a:pt x="7275" y="2798"/>
                    </a:lnTo>
                    <a:cubicBezTo>
                      <a:pt x="7645" y="2798"/>
                      <a:pt x="7942" y="2489"/>
                      <a:pt x="7942" y="2120"/>
                    </a:cubicBezTo>
                    <a:lnTo>
                      <a:pt x="7942" y="679"/>
                    </a:lnTo>
                    <a:cubicBezTo>
                      <a:pt x="7942" y="298"/>
                      <a:pt x="7645" y="0"/>
                      <a:pt x="7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p34"/>
              <p:cNvSpPr/>
              <p:nvPr/>
            </p:nvSpPr>
            <p:spPr>
              <a:xfrm>
                <a:off x="4119550" y="1199375"/>
                <a:ext cx="247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90" extrusionOk="0">
                    <a:moveTo>
                      <a:pt x="489" y="1"/>
                    </a:moveTo>
                    <a:cubicBezTo>
                      <a:pt x="215" y="1"/>
                      <a:pt x="1" y="215"/>
                      <a:pt x="1" y="489"/>
                    </a:cubicBezTo>
                    <a:cubicBezTo>
                      <a:pt x="1" y="763"/>
                      <a:pt x="215" y="989"/>
                      <a:pt x="489" y="989"/>
                    </a:cubicBezTo>
                    <a:cubicBezTo>
                      <a:pt x="763" y="989"/>
                      <a:pt x="989" y="763"/>
                      <a:pt x="989" y="489"/>
                    </a:cubicBezTo>
                    <a:cubicBezTo>
                      <a:pt x="989" y="215"/>
                      <a:pt x="763" y="1"/>
                      <a:pt x="48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0" name="Google Shape;930;p34"/>
              <p:cNvSpPr/>
              <p:nvPr/>
            </p:nvSpPr>
            <p:spPr>
              <a:xfrm>
                <a:off x="4235050" y="1199375"/>
                <a:ext cx="25025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990" extrusionOk="0">
                    <a:moveTo>
                      <a:pt x="500" y="1"/>
                    </a:moveTo>
                    <a:cubicBezTo>
                      <a:pt x="226" y="1"/>
                      <a:pt x="0" y="215"/>
                      <a:pt x="0" y="489"/>
                    </a:cubicBezTo>
                    <a:cubicBezTo>
                      <a:pt x="0" y="763"/>
                      <a:pt x="226" y="989"/>
                      <a:pt x="500" y="989"/>
                    </a:cubicBezTo>
                    <a:cubicBezTo>
                      <a:pt x="774" y="989"/>
                      <a:pt x="1000" y="763"/>
                      <a:pt x="1000" y="489"/>
                    </a:cubicBezTo>
                    <a:cubicBezTo>
                      <a:pt x="1000" y="215"/>
                      <a:pt x="774" y="1"/>
                      <a:pt x="50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" name="Google Shape;931;p34"/>
              <p:cNvSpPr/>
              <p:nvPr/>
            </p:nvSpPr>
            <p:spPr>
              <a:xfrm>
                <a:off x="4084125" y="1562525"/>
                <a:ext cx="20275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405" y="0"/>
                    </a:moveTo>
                    <a:cubicBezTo>
                      <a:pt x="179" y="0"/>
                      <a:pt x="1" y="191"/>
                      <a:pt x="1" y="405"/>
                    </a:cubicBezTo>
                    <a:cubicBezTo>
                      <a:pt x="1" y="632"/>
                      <a:pt x="179" y="810"/>
                      <a:pt x="405" y="810"/>
                    </a:cubicBezTo>
                    <a:cubicBezTo>
                      <a:pt x="620" y="810"/>
                      <a:pt x="810" y="632"/>
                      <a:pt x="810" y="405"/>
                    </a:cubicBezTo>
                    <a:cubicBezTo>
                      <a:pt x="810" y="179"/>
                      <a:pt x="620" y="0"/>
                      <a:pt x="4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2" name="Google Shape;932;p34"/>
              <p:cNvSpPr/>
              <p:nvPr/>
            </p:nvSpPr>
            <p:spPr>
              <a:xfrm>
                <a:off x="4122225" y="1562525"/>
                <a:ext cx="20275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405" y="0"/>
                    </a:moveTo>
                    <a:cubicBezTo>
                      <a:pt x="179" y="0"/>
                      <a:pt x="1" y="191"/>
                      <a:pt x="1" y="405"/>
                    </a:cubicBezTo>
                    <a:cubicBezTo>
                      <a:pt x="1" y="632"/>
                      <a:pt x="179" y="810"/>
                      <a:pt x="405" y="810"/>
                    </a:cubicBezTo>
                    <a:cubicBezTo>
                      <a:pt x="632" y="810"/>
                      <a:pt x="810" y="632"/>
                      <a:pt x="810" y="405"/>
                    </a:cubicBezTo>
                    <a:cubicBezTo>
                      <a:pt x="810" y="179"/>
                      <a:pt x="632" y="0"/>
                      <a:pt x="4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3" name="Google Shape;933;p34"/>
              <p:cNvSpPr/>
              <p:nvPr/>
            </p:nvSpPr>
            <p:spPr>
              <a:xfrm>
                <a:off x="4160625" y="1562525"/>
                <a:ext cx="19975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811" extrusionOk="0">
                    <a:moveTo>
                      <a:pt x="393" y="0"/>
                    </a:moveTo>
                    <a:cubicBezTo>
                      <a:pt x="179" y="0"/>
                      <a:pt x="1" y="191"/>
                      <a:pt x="1" y="405"/>
                    </a:cubicBezTo>
                    <a:cubicBezTo>
                      <a:pt x="1" y="632"/>
                      <a:pt x="179" y="810"/>
                      <a:pt x="393" y="810"/>
                    </a:cubicBezTo>
                    <a:cubicBezTo>
                      <a:pt x="620" y="810"/>
                      <a:pt x="798" y="632"/>
                      <a:pt x="798" y="405"/>
                    </a:cubicBezTo>
                    <a:cubicBezTo>
                      <a:pt x="798" y="179"/>
                      <a:pt x="620" y="0"/>
                      <a:pt x="3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p34"/>
              <p:cNvSpPr/>
              <p:nvPr/>
            </p:nvSpPr>
            <p:spPr>
              <a:xfrm>
                <a:off x="4198725" y="1562525"/>
                <a:ext cx="20275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405" y="0"/>
                    </a:moveTo>
                    <a:cubicBezTo>
                      <a:pt x="179" y="0"/>
                      <a:pt x="1" y="191"/>
                      <a:pt x="1" y="405"/>
                    </a:cubicBezTo>
                    <a:cubicBezTo>
                      <a:pt x="1" y="632"/>
                      <a:pt x="179" y="810"/>
                      <a:pt x="405" y="810"/>
                    </a:cubicBezTo>
                    <a:cubicBezTo>
                      <a:pt x="620" y="810"/>
                      <a:pt x="810" y="632"/>
                      <a:pt x="810" y="405"/>
                    </a:cubicBezTo>
                    <a:cubicBezTo>
                      <a:pt x="810" y="179"/>
                      <a:pt x="620" y="0"/>
                      <a:pt x="4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5" name="Google Shape;935;p34"/>
              <p:cNvSpPr/>
              <p:nvPr/>
            </p:nvSpPr>
            <p:spPr>
              <a:xfrm>
                <a:off x="4236825" y="1562525"/>
                <a:ext cx="20275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405" y="0"/>
                    </a:moveTo>
                    <a:cubicBezTo>
                      <a:pt x="179" y="0"/>
                      <a:pt x="1" y="191"/>
                      <a:pt x="1" y="405"/>
                    </a:cubicBezTo>
                    <a:cubicBezTo>
                      <a:pt x="1" y="632"/>
                      <a:pt x="179" y="810"/>
                      <a:pt x="405" y="810"/>
                    </a:cubicBezTo>
                    <a:cubicBezTo>
                      <a:pt x="632" y="810"/>
                      <a:pt x="810" y="632"/>
                      <a:pt x="810" y="405"/>
                    </a:cubicBezTo>
                    <a:cubicBezTo>
                      <a:pt x="810" y="179"/>
                      <a:pt x="632" y="0"/>
                      <a:pt x="4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6" name="Google Shape;936;p34"/>
              <p:cNvSpPr/>
              <p:nvPr/>
            </p:nvSpPr>
            <p:spPr>
              <a:xfrm>
                <a:off x="4275225" y="1562525"/>
                <a:ext cx="19975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799" h="811" extrusionOk="0">
                    <a:moveTo>
                      <a:pt x="393" y="0"/>
                    </a:moveTo>
                    <a:cubicBezTo>
                      <a:pt x="179" y="0"/>
                      <a:pt x="0" y="191"/>
                      <a:pt x="0" y="405"/>
                    </a:cubicBezTo>
                    <a:cubicBezTo>
                      <a:pt x="0" y="632"/>
                      <a:pt x="179" y="810"/>
                      <a:pt x="393" y="810"/>
                    </a:cubicBezTo>
                    <a:cubicBezTo>
                      <a:pt x="620" y="810"/>
                      <a:pt x="798" y="632"/>
                      <a:pt x="798" y="405"/>
                    </a:cubicBezTo>
                    <a:cubicBezTo>
                      <a:pt x="798" y="179"/>
                      <a:pt x="620" y="0"/>
                      <a:pt x="3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" name="Google Shape;937;p34"/>
              <p:cNvSpPr/>
              <p:nvPr/>
            </p:nvSpPr>
            <p:spPr>
              <a:xfrm>
                <a:off x="4079950" y="1369950"/>
                <a:ext cx="219700" cy="150925"/>
              </a:xfrm>
              <a:custGeom>
                <a:avLst/>
                <a:gdLst/>
                <a:ahLst/>
                <a:cxnLst/>
                <a:rect l="l" t="t" r="r" b="b"/>
                <a:pathLst>
                  <a:path w="8788" h="6037" extrusionOk="0">
                    <a:moveTo>
                      <a:pt x="4144" y="0"/>
                    </a:moveTo>
                    <a:lnTo>
                      <a:pt x="4144" y="5560"/>
                    </a:lnTo>
                    <a:lnTo>
                      <a:pt x="72" y="5560"/>
                    </a:lnTo>
                    <a:lnTo>
                      <a:pt x="1" y="6037"/>
                    </a:lnTo>
                    <a:lnTo>
                      <a:pt x="8788" y="6037"/>
                    </a:lnTo>
                    <a:lnTo>
                      <a:pt x="8704" y="5560"/>
                    </a:lnTo>
                    <a:lnTo>
                      <a:pt x="4633" y="5560"/>
                    </a:lnTo>
                    <a:lnTo>
                      <a:pt x="46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938" name="Google Shape;938;p34"/>
          <p:cNvGrpSpPr/>
          <p:nvPr/>
        </p:nvGrpSpPr>
        <p:grpSpPr>
          <a:xfrm rot="-648347">
            <a:off x="7441152" y="1011866"/>
            <a:ext cx="1761368" cy="2000683"/>
            <a:chOff x="532500" y="3321500"/>
            <a:chExt cx="573900" cy="651875"/>
          </a:xfrm>
        </p:grpSpPr>
        <p:sp>
          <p:nvSpPr>
            <p:cNvPr id="939" name="Google Shape;939;p34"/>
            <p:cNvSpPr/>
            <p:nvPr/>
          </p:nvSpPr>
          <p:spPr>
            <a:xfrm>
              <a:off x="532500" y="3321500"/>
              <a:ext cx="573900" cy="651875"/>
            </a:xfrm>
            <a:custGeom>
              <a:avLst/>
              <a:gdLst/>
              <a:ahLst/>
              <a:cxnLst/>
              <a:rect l="l" t="t" r="r" b="b"/>
              <a:pathLst>
                <a:path w="22956" h="26075" extrusionOk="0">
                  <a:moveTo>
                    <a:pt x="0" y="0"/>
                  </a:moveTo>
                  <a:cubicBezTo>
                    <a:pt x="0" y="750"/>
                    <a:pt x="536" y="1369"/>
                    <a:pt x="1250" y="1512"/>
                  </a:cubicBezTo>
                  <a:lnTo>
                    <a:pt x="1250" y="2036"/>
                  </a:lnTo>
                  <a:lnTo>
                    <a:pt x="1000" y="2036"/>
                  </a:lnTo>
                  <a:lnTo>
                    <a:pt x="1000" y="4536"/>
                  </a:lnTo>
                  <a:cubicBezTo>
                    <a:pt x="1000" y="6191"/>
                    <a:pt x="2334" y="7537"/>
                    <a:pt x="3989" y="7549"/>
                  </a:cubicBezTo>
                  <a:lnTo>
                    <a:pt x="4156" y="7549"/>
                  </a:lnTo>
                  <a:cubicBezTo>
                    <a:pt x="4322" y="8025"/>
                    <a:pt x="4763" y="8382"/>
                    <a:pt x="5287" y="8418"/>
                  </a:cubicBezTo>
                  <a:lnTo>
                    <a:pt x="5287" y="11359"/>
                  </a:lnTo>
                  <a:cubicBezTo>
                    <a:pt x="4763" y="11406"/>
                    <a:pt x="4322" y="11752"/>
                    <a:pt x="4156" y="12228"/>
                  </a:cubicBezTo>
                  <a:lnTo>
                    <a:pt x="3989" y="12228"/>
                  </a:lnTo>
                  <a:cubicBezTo>
                    <a:pt x="2334" y="12252"/>
                    <a:pt x="1000" y="13597"/>
                    <a:pt x="1000" y="15252"/>
                  </a:cubicBezTo>
                  <a:lnTo>
                    <a:pt x="1000" y="17740"/>
                  </a:lnTo>
                  <a:lnTo>
                    <a:pt x="1250" y="17740"/>
                  </a:lnTo>
                  <a:lnTo>
                    <a:pt x="1250" y="18276"/>
                  </a:lnTo>
                  <a:cubicBezTo>
                    <a:pt x="536" y="18407"/>
                    <a:pt x="0" y="19038"/>
                    <a:pt x="0" y="19776"/>
                  </a:cubicBezTo>
                  <a:lnTo>
                    <a:pt x="619" y="19776"/>
                  </a:lnTo>
                  <a:cubicBezTo>
                    <a:pt x="619" y="19276"/>
                    <a:pt x="1036" y="18860"/>
                    <a:pt x="1536" y="18860"/>
                  </a:cubicBezTo>
                  <a:cubicBezTo>
                    <a:pt x="2036" y="18860"/>
                    <a:pt x="2453" y="19276"/>
                    <a:pt x="2453" y="19776"/>
                  </a:cubicBezTo>
                  <a:lnTo>
                    <a:pt x="3072" y="19776"/>
                  </a:lnTo>
                  <a:cubicBezTo>
                    <a:pt x="3072" y="19038"/>
                    <a:pt x="2536" y="18407"/>
                    <a:pt x="1822" y="18276"/>
                  </a:cubicBezTo>
                  <a:lnTo>
                    <a:pt x="1822" y="17740"/>
                  </a:lnTo>
                  <a:lnTo>
                    <a:pt x="2001" y="17740"/>
                  </a:lnTo>
                  <a:lnTo>
                    <a:pt x="2001" y="15252"/>
                  </a:lnTo>
                  <a:cubicBezTo>
                    <a:pt x="2001" y="14133"/>
                    <a:pt x="2905" y="13240"/>
                    <a:pt x="4013" y="13240"/>
                  </a:cubicBezTo>
                  <a:lnTo>
                    <a:pt x="4191" y="13240"/>
                  </a:lnTo>
                  <a:cubicBezTo>
                    <a:pt x="4382" y="13669"/>
                    <a:pt x="4799" y="13966"/>
                    <a:pt x="5287" y="14014"/>
                  </a:cubicBezTo>
                  <a:lnTo>
                    <a:pt x="5287" y="16347"/>
                  </a:lnTo>
                  <a:lnTo>
                    <a:pt x="5287" y="18419"/>
                  </a:lnTo>
                  <a:lnTo>
                    <a:pt x="7656" y="18419"/>
                  </a:lnTo>
                  <a:cubicBezTo>
                    <a:pt x="8097" y="19241"/>
                    <a:pt x="8811" y="19907"/>
                    <a:pt x="9680" y="20300"/>
                  </a:cubicBezTo>
                  <a:cubicBezTo>
                    <a:pt x="9144" y="20610"/>
                    <a:pt x="8549" y="20955"/>
                    <a:pt x="7977" y="21300"/>
                  </a:cubicBezTo>
                  <a:cubicBezTo>
                    <a:pt x="7966" y="21300"/>
                    <a:pt x="7954" y="21312"/>
                    <a:pt x="7954" y="21312"/>
                  </a:cubicBezTo>
                  <a:cubicBezTo>
                    <a:pt x="7823" y="21396"/>
                    <a:pt x="7692" y="21467"/>
                    <a:pt x="7561" y="21550"/>
                  </a:cubicBezTo>
                  <a:lnTo>
                    <a:pt x="7549" y="21550"/>
                  </a:lnTo>
                  <a:cubicBezTo>
                    <a:pt x="7251" y="21729"/>
                    <a:pt x="6965" y="21908"/>
                    <a:pt x="6704" y="22074"/>
                  </a:cubicBezTo>
                  <a:lnTo>
                    <a:pt x="6692" y="22086"/>
                  </a:lnTo>
                  <a:cubicBezTo>
                    <a:pt x="6632" y="22122"/>
                    <a:pt x="6573" y="22158"/>
                    <a:pt x="6513" y="22193"/>
                  </a:cubicBezTo>
                  <a:cubicBezTo>
                    <a:pt x="6501" y="22205"/>
                    <a:pt x="6489" y="22205"/>
                    <a:pt x="6489" y="22217"/>
                  </a:cubicBezTo>
                  <a:cubicBezTo>
                    <a:pt x="6430" y="22253"/>
                    <a:pt x="6370" y="22289"/>
                    <a:pt x="6311" y="22324"/>
                  </a:cubicBezTo>
                  <a:lnTo>
                    <a:pt x="6275" y="22348"/>
                  </a:lnTo>
                  <a:cubicBezTo>
                    <a:pt x="6227" y="22384"/>
                    <a:pt x="6168" y="22420"/>
                    <a:pt x="6120" y="22443"/>
                  </a:cubicBezTo>
                  <a:cubicBezTo>
                    <a:pt x="6108" y="22455"/>
                    <a:pt x="6108" y="22455"/>
                    <a:pt x="6096" y="22467"/>
                  </a:cubicBezTo>
                  <a:cubicBezTo>
                    <a:pt x="6037" y="22503"/>
                    <a:pt x="5989" y="22539"/>
                    <a:pt x="5942" y="22574"/>
                  </a:cubicBezTo>
                  <a:cubicBezTo>
                    <a:pt x="5537" y="22836"/>
                    <a:pt x="5287" y="23039"/>
                    <a:pt x="5287" y="23110"/>
                  </a:cubicBezTo>
                  <a:lnTo>
                    <a:pt x="5287" y="23920"/>
                  </a:lnTo>
                  <a:cubicBezTo>
                    <a:pt x="5287" y="24265"/>
                    <a:pt x="5572" y="24551"/>
                    <a:pt x="5918" y="24551"/>
                  </a:cubicBezTo>
                  <a:lnTo>
                    <a:pt x="6263" y="24551"/>
                  </a:lnTo>
                  <a:lnTo>
                    <a:pt x="6263" y="25503"/>
                  </a:lnTo>
                  <a:cubicBezTo>
                    <a:pt x="6263" y="25813"/>
                    <a:pt x="6513" y="26075"/>
                    <a:pt x="6834" y="26075"/>
                  </a:cubicBezTo>
                  <a:cubicBezTo>
                    <a:pt x="7144" y="26075"/>
                    <a:pt x="7406" y="25813"/>
                    <a:pt x="7406" y="25503"/>
                  </a:cubicBezTo>
                  <a:lnTo>
                    <a:pt x="7406" y="24551"/>
                  </a:lnTo>
                  <a:lnTo>
                    <a:pt x="8585" y="24551"/>
                  </a:lnTo>
                  <a:lnTo>
                    <a:pt x="8585" y="25503"/>
                  </a:lnTo>
                  <a:cubicBezTo>
                    <a:pt x="8585" y="25813"/>
                    <a:pt x="8835" y="26075"/>
                    <a:pt x="9156" y="26075"/>
                  </a:cubicBezTo>
                  <a:cubicBezTo>
                    <a:pt x="9478" y="26075"/>
                    <a:pt x="9728" y="25813"/>
                    <a:pt x="9728" y="25503"/>
                  </a:cubicBezTo>
                  <a:lnTo>
                    <a:pt x="9728" y="24551"/>
                  </a:lnTo>
                  <a:lnTo>
                    <a:pt x="10906" y="24551"/>
                  </a:lnTo>
                  <a:lnTo>
                    <a:pt x="10906" y="25503"/>
                  </a:lnTo>
                  <a:cubicBezTo>
                    <a:pt x="10906" y="25813"/>
                    <a:pt x="11168" y="26075"/>
                    <a:pt x="11478" y="26075"/>
                  </a:cubicBezTo>
                  <a:cubicBezTo>
                    <a:pt x="11799" y="26075"/>
                    <a:pt x="12049" y="25813"/>
                    <a:pt x="12049" y="25503"/>
                  </a:cubicBezTo>
                  <a:lnTo>
                    <a:pt x="12049" y="24551"/>
                  </a:lnTo>
                  <a:lnTo>
                    <a:pt x="13228" y="24551"/>
                  </a:lnTo>
                  <a:lnTo>
                    <a:pt x="13228" y="25503"/>
                  </a:lnTo>
                  <a:cubicBezTo>
                    <a:pt x="13228" y="25813"/>
                    <a:pt x="13490" y="26075"/>
                    <a:pt x="13800" y="26075"/>
                  </a:cubicBezTo>
                  <a:cubicBezTo>
                    <a:pt x="14121" y="26075"/>
                    <a:pt x="14383" y="25813"/>
                    <a:pt x="14383" y="25503"/>
                  </a:cubicBezTo>
                  <a:lnTo>
                    <a:pt x="14383" y="24551"/>
                  </a:lnTo>
                  <a:lnTo>
                    <a:pt x="15562" y="24551"/>
                  </a:lnTo>
                  <a:lnTo>
                    <a:pt x="15562" y="25503"/>
                  </a:lnTo>
                  <a:cubicBezTo>
                    <a:pt x="15562" y="25813"/>
                    <a:pt x="15812" y="26075"/>
                    <a:pt x="16133" y="26075"/>
                  </a:cubicBezTo>
                  <a:cubicBezTo>
                    <a:pt x="16443" y="26075"/>
                    <a:pt x="16705" y="25813"/>
                    <a:pt x="16705" y="25503"/>
                  </a:cubicBezTo>
                  <a:lnTo>
                    <a:pt x="16705" y="24551"/>
                  </a:lnTo>
                  <a:lnTo>
                    <a:pt x="17050" y="24551"/>
                  </a:lnTo>
                  <a:cubicBezTo>
                    <a:pt x="17395" y="24551"/>
                    <a:pt x="17669" y="24265"/>
                    <a:pt x="17669" y="23920"/>
                  </a:cubicBezTo>
                  <a:lnTo>
                    <a:pt x="17669" y="23110"/>
                  </a:lnTo>
                  <a:cubicBezTo>
                    <a:pt x="17669" y="23039"/>
                    <a:pt x="17419" y="22836"/>
                    <a:pt x="17026" y="22574"/>
                  </a:cubicBezTo>
                  <a:cubicBezTo>
                    <a:pt x="16967" y="22539"/>
                    <a:pt x="16919" y="22503"/>
                    <a:pt x="16860" y="22467"/>
                  </a:cubicBezTo>
                  <a:cubicBezTo>
                    <a:pt x="16860" y="22455"/>
                    <a:pt x="16848" y="22455"/>
                    <a:pt x="16848" y="22455"/>
                  </a:cubicBezTo>
                  <a:cubicBezTo>
                    <a:pt x="16788" y="22420"/>
                    <a:pt x="16729" y="22384"/>
                    <a:pt x="16669" y="22336"/>
                  </a:cubicBezTo>
                  <a:cubicBezTo>
                    <a:pt x="16669" y="22336"/>
                    <a:pt x="16657" y="22336"/>
                    <a:pt x="16657" y="22324"/>
                  </a:cubicBezTo>
                  <a:cubicBezTo>
                    <a:pt x="16598" y="22289"/>
                    <a:pt x="16526" y="22253"/>
                    <a:pt x="16467" y="22205"/>
                  </a:cubicBezTo>
                  <a:cubicBezTo>
                    <a:pt x="16407" y="22170"/>
                    <a:pt x="16336" y="22122"/>
                    <a:pt x="16264" y="22086"/>
                  </a:cubicBezTo>
                  <a:cubicBezTo>
                    <a:pt x="16264" y="22086"/>
                    <a:pt x="16264" y="22074"/>
                    <a:pt x="16252" y="22074"/>
                  </a:cubicBezTo>
                  <a:cubicBezTo>
                    <a:pt x="15990" y="21908"/>
                    <a:pt x="15705" y="21741"/>
                    <a:pt x="15407" y="21562"/>
                  </a:cubicBezTo>
                  <a:cubicBezTo>
                    <a:pt x="15407" y="21550"/>
                    <a:pt x="15407" y="21550"/>
                    <a:pt x="15395" y="21550"/>
                  </a:cubicBezTo>
                  <a:cubicBezTo>
                    <a:pt x="15264" y="21479"/>
                    <a:pt x="15145" y="21396"/>
                    <a:pt x="15014" y="21324"/>
                  </a:cubicBezTo>
                  <a:cubicBezTo>
                    <a:pt x="15002" y="21312"/>
                    <a:pt x="14990" y="21300"/>
                    <a:pt x="14978" y="21300"/>
                  </a:cubicBezTo>
                  <a:cubicBezTo>
                    <a:pt x="14859" y="21229"/>
                    <a:pt x="14728" y="21158"/>
                    <a:pt x="14609" y="21086"/>
                  </a:cubicBezTo>
                  <a:lnTo>
                    <a:pt x="14585" y="21062"/>
                  </a:lnTo>
                  <a:cubicBezTo>
                    <a:pt x="14133" y="20800"/>
                    <a:pt x="13692" y="20538"/>
                    <a:pt x="13276" y="20300"/>
                  </a:cubicBezTo>
                  <a:cubicBezTo>
                    <a:pt x="14145" y="19907"/>
                    <a:pt x="14859" y="19241"/>
                    <a:pt x="15300" y="18419"/>
                  </a:cubicBezTo>
                  <a:lnTo>
                    <a:pt x="17669" y="18419"/>
                  </a:lnTo>
                  <a:lnTo>
                    <a:pt x="17669" y="16347"/>
                  </a:lnTo>
                  <a:lnTo>
                    <a:pt x="17669" y="14014"/>
                  </a:lnTo>
                  <a:cubicBezTo>
                    <a:pt x="18157" y="13978"/>
                    <a:pt x="18574" y="13669"/>
                    <a:pt x="18765" y="13240"/>
                  </a:cubicBezTo>
                  <a:lnTo>
                    <a:pt x="18943" y="13240"/>
                  </a:lnTo>
                  <a:cubicBezTo>
                    <a:pt x="20062" y="13240"/>
                    <a:pt x="20955" y="14145"/>
                    <a:pt x="20955" y="15252"/>
                  </a:cubicBezTo>
                  <a:lnTo>
                    <a:pt x="20955" y="17752"/>
                  </a:lnTo>
                  <a:lnTo>
                    <a:pt x="21134" y="17752"/>
                  </a:lnTo>
                  <a:lnTo>
                    <a:pt x="21134" y="18276"/>
                  </a:lnTo>
                  <a:cubicBezTo>
                    <a:pt x="20420" y="18419"/>
                    <a:pt x="19884" y="19038"/>
                    <a:pt x="19884" y="19776"/>
                  </a:cubicBezTo>
                  <a:lnTo>
                    <a:pt x="20503" y="19776"/>
                  </a:lnTo>
                  <a:cubicBezTo>
                    <a:pt x="20503" y="19276"/>
                    <a:pt x="20920" y="18872"/>
                    <a:pt x="21420" y="18872"/>
                  </a:cubicBezTo>
                  <a:cubicBezTo>
                    <a:pt x="21920" y="18872"/>
                    <a:pt x="22336" y="19276"/>
                    <a:pt x="22336" y="19776"/>
                  </a:cubicBezTo>
                  <a:lnTo>
                    <a:pt x="22956" y="19776"/>
                  </a:lnTo>
                  <a:cubicBezTo>
                    <a:pt x="22956" y="19038"/>
                    <a:pt x="22420" y="18407"/>
                    <a:pt x="21717" y="18276"/>
                  </a:cubicBezTo>
                  <a:lnTo>
                    <a:pt x="21717" y="17740"/>
                  </a:lnTo>
                  <a:lnTo>
                    <a:pt x="21967" y="17740"/>
                  </a:lnTo>
                  <a:lnTo>
                    <a:pt x="21967" y="15252"/>
                  </a:lnTo>
                  <a:cubicBezTo>
                    <a:pt x="21967" y="13597"/>
                    <a:pt x="20634" y="12252"/>
                    <a:pt x="18979" y="12228"/>
                  </a:cubicBezTo>
                  <a:lnTo>
                    <a:pt x="18812" y="12228"/>
                  </a:lnTo>
                  <a:cubicBezTo>
                    <a:pt x="18634" y="11752"/>
                    <a:pt x="18193" y="11406"/>
                    <a:pt x="17669" y="11359"/>
                  </a:cubicBezTo>
                  <a:lnTo>
                    <a:pt x="17669" y="8418"/>
                  </a:lnTo>
                  <a:cubicBezTo>
                    <a:pt x="18193" y="8382"/>
                    <a:pt x="18634" y="8025"/>
                    <a:pt x="18812" y="7549"/>
                  </a:cubicBezTo>
                  <a:lnTo>
                    <a:pt x="18979" y="7549"/>
                  </a:lnTo>
                  <a:cubicBezTo>
                    <a:pt x="20622" y="7537"/>
                    <a:pt x="21967" y="6191"/>
                    <a:pt x="21967" y="4536"/>
                  </a:cubicBezTo>
                  <a:lnTo>
                    <a:pt x="21967" y="2036"/>
                  </a:lnTo>
                  <a:lnTo>
                    <a:pt x="21717" y="2036"/>
                  </a:lnTo>
                  <a:lnTo>
                    <a:pt x="21717" y="1512"/>
                  </a:lnTo>
                  <a:cubicBezTo>
                    <a:pt x="22420" y="1369"/>
                    <a:pt x="22956" y="750"/>
                    <a:pt x="22956" y="0"/>
                  </a:cubicBezTo>
                  <a:lnTo>
                    <a:pt x="22336" y="0"/>
                  </a:lnTo>
                  <a:cubicBezTo>
                    <a:pt x="22336" y="512"/>
                    <a:pt x="21932" y="917"/>
                    <a:pt x="21420" y="917"/>
                  </a:cubicBezTo>
                  <a:cubicBezTo>
                    <a:pt x="20920" y="917"/>
                    <a:pt x="20515" y="512"/>
                    <a:pt x="20515" y="0"/>
                  </a:cubicBezTo>
                  <a:lnTo>
                    <a:pt x="19896" y="0"/>
                  </a:lnTo>
                  <a:cubicBezTo>
                    <a:pt x="19896" y="750"/>
                    <a:pt x="20431" y="1369"/>
                    <a:pt x="21134" y="1512"/>
                  </a:cubicBezTo>
                  <a:lnTo>
                    <a:pt x="21134" y="2036"/>
                  </a:lnTo>
                  <a:lnTo>
                    <a:pt x="20967" y="2036"/>
                  </a:lnTo>
                  <a:lnTo>
                    <a:pt x="20967" y="4536"/>
                  </a:lnTo>
                  <a:cubicBezTo>
                    <a:pt x="20967" y="5644"/>
                    <a:pt x="20062" y="6549"/>
                    <a:pt x="18955" y="6549"/>
                  </a:cubicBezTo>
                  <a:lnTo>
                    <a:pt x="18776" y="6549"/>
                  </a:lnTo>
                  <a:cubicBezTo>
                    <a:pt x="18574" y="6120"/>
                    <a:pt x="18157" y="5810"/>
                    <a:pt x="17669" y="5775"/>
                  </a:cubicBezTo>
                  <a:lnTo>
                    <a:pt x="17669" y="4024"/>
                  </a:lnTo>
                  <a:cubicBezTo>
                    <a:pt x="17669" y="2643"/>
                    <a:pt x="16550" y="1512"/>
                    <a:pt x="15169" y="1512"/>
                  </a:cubicBezTo>
                  <a:lnTo>
                    <a:pt x="7787" y="1512"/>
                  </a:lnTo>
                  <a:cubicBezTo>
                    <a:pt x="6406" y="1512"/>
                    <a:pt x="5287" y="2643"/>
                    <a:pt x="5287" y="4024"/>
                  </a:cubicBezTo>
                  <a:lnTo>
                    <a:pt x="5287" y="5775"/>
                  </a:lnTo>
                  <a:cubicBezTo>
                    <a:pt x="4799" y="5810"/>
                    <a:pt x="4382" y="6120"/>
                    <a:pt x="4191" y="6549"/>
                  </a:cubicBezTo>
                  <a:lnTo>
                    <a:pt x="4013" y="6549"/>
                  </a:lnTo>
                  <a:cubicBezTo>
                    <a:pt x="2894" y="6549"/>
                    <a:pt x="1989" y="5644"/>
                    <a:pt x="1989" y="4536"/>
                  </a:cubicBezTo>
                  <a:lnTo>
                    <a:pt x="1989" y="2036"/>
                  </a:lnTo>
                  <a:lnTo>
                    <a:pt x="1822" y="2036"/>
                  </a:lnTo>
                  <a:lnTo>
                    <a:pt x="1822" y="1512"/>
                  </a:lnTo>
                  <a:cubicBezTo>
                    <a:pt x="2536" y="1369"/>
                    <a:pt x="3072" y="750"/>
                    <a:pt x="3072" y="0"/>
                  </a:cubicBezTo>
                  <a:lnTo>
                    <a:pt x="2453" y="0"/>
                  </a:lnTo>
                  <a:cubicBezTo>
                    <a:pt x="2453" y="512"/>
                    <a:pt x="2036" y="917"/>
                    <a:pt x="1536" y="917"/>
                  </a:cubicBezTo>
                  <a:cubicBezTo>
                    <a:pt x="1036" y="917"/>
                    <a:pt x="619" y="512"/>
                    <a:pt x="619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40" name="Google Shape;940;p34"/>
            <p:cNvGrpSpPr/>
            <p:nvPr/>
          </p:nvGrpSpPr>
          <p:grpSpPr>
            <a:xfrm>
              <a:off x="532500" y="3321500"/>
              <a:ext cx="573900" cy="651875"/>
              <a:chOff x="532500" y="2817450"/>
              <a:chExt cx="573900" cy="651875"/>
            </a:xfrm>
          </p:grpSpPr>
          <p:sp>
            <p:nvSpPr>
              <p:cNvPr id="941" name="Google Shape;941;p34"/>
              <p:cNvSpPr/>
              <p:nvPr/>
            </p:nvSpPr>
            <p:spPr>
              <a:xfrm>
                <a:off x="1060825" y="2849000"/>
                <a:ext cx="14625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1144" extrusionOk="0">
                    <a:moveTo>
                      <a:pt x="1" y="0"/>
                    </a:moveTo>
                    <a:lnTo>
                      <a:pt x="1" y="1143"/>
                    </a:lnTo>
                    <a:lnTo>
                      <a:pt x="584" y="1143"/>
                    </a:lnTo>
                    <a:lnTo>
                      <a:pt x="5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p34"/>
              <p:cNvSpPr/>
              <p:nvPr/>
            </p:nvSpPr>
            <p:spPr>
              <a:xfrm>
                <a:off x="1029875" y="2817450"/>
                <a:ext cx="76525" cy="38425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1537" extrusionOk="0">
                    <a:moveTo>
                      <a:pt x="1" y="0"/>
                    </a:moveTo>
                    <a:cubicBezTo>
                      <a:pt x="1" y="845"/>
                      <a:pt x="691" y="1536"/>
                      <a:pt x="1525" y="1536"/>
                    </a:cubicBezTo>
                    <a:cubicBezTo>
                      <a:pt x="2370" y="1536"/>
                      <a:pt x="3061" y="845"/>
                      <a:pt x="3061" y="0"/>
                    </a:cubicBezTo>
                    <a:lnTo>
                      <a:pt x="2441" y="0"/>
                    </a:lnTo>
                    <a:cubicBezTo>
                      <a:pt x="2441" y="512"/>
                      <a:pt x="2037" y="917"/>
                      <a:pt x="1525" y="917"/>
                    </a:cubicBezTo>
                    <a:cubicBezTo>
                      <a:pt x="1025" y="917"/>
                      <a:pt x="620" y="512"/>
                      <a:pt x="6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3" name="Google Shape;943;p34"/>
              <p:cNvSpPr/>
              <p:nvPr/>
            </p:nvSpPr>
            <p:spPr>
              <a:xfrm>
                <a:off x="962900" y="2868350"/>
                <a:ext cx="118800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4752" h="5513" extrusionOk="0">
                    <a:moveTo>
                      <a:pt x="3751" y="0"/>
                    </a:moveTo>
                    <a:lnTo>
                      <a:pt x="3751" y="2500"/>
                    </a:lnTo>
                    <a:cubicBezTo>
                      <a:pt x="3751" y="3608"/>
                      <a:pt x="2846" y="4513"/>
                      <a:pt x="1739" y="4513"/>
                    </a:cubicBezTo>
                    <a:lnTo>
                      <a:pt x="1" y="4513"/>
                    </a:lnTo>
                    <a:lnTo>
                      <a:pt x="1" y="5513"/>
                    </a:lnTo>
                    <a:lnTo>
                      <a:pt x="1763" y="5513"/>
                    </a:lnTo>
                    <a:cubicBezTo>
                      <a:pt x="3418" y="5501"/>
                      <a:pt x="4751" y="4155"/>
                      <a:pt x="4751" y="2500"/>
                    </a:cubicBezTo>
                    <a:lnTo>
                      <a:pt x="475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4" name="Google Shape;944;p34"/>
              <p:cNvSpPr/>
              <p:nvPr/>
            </p:nvSpPr>
            <p:spPr>
              <a:xfrm>
                <a:off x="938200" y="2961500"/>
                <a:ext cx="6670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2668" extrusionOk="0">
                    <a:moveTo>
                      <a:pt x="1334" y="1"/>
                    </a:moveTo>
                    <a:cubicBezTo>
                      <a:pt x="596" y="1"/>
                      <a:pt x="1" y="596"/>
                      <a:pt x="1" y="1334"/>
                    </a:cubicBezTo>
                    <a:cubicBezTo>
                      <a:pt x="1" y="2072"/>
                      <a:pt x="596" y="2668"/>
                      <a:pt x="1334" y="2668"/>
                    </a:cubicBezTo>
                    <a:cubicBezTo>
                      <a:pt x="2072" y="2668"/>
                      <a:pt x="2668" y="2072"/>
                      <a:pt x="2668" y="1334"/>
                    </a:cubicBezTo>
                    <a:cubicBezTo>
                      <a:pt x="2668" y="596"/>
                      <a:pt x="2072" y="1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p34"/>
              <p:cNvSpPr/>
              <p:nvPr/>
            </p:nvSpPr>
            <p:spPr>
              <a:xfrm>
                <a:off x="1060825" y="3252025"/>
                <a:ext cx="14625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1132" extrusionOk="0">
                    <a:moveTo>
                      <a:pt x="1" y="0"/>
                    </a:moveTo>
                    <a:lnTo>
                      <a:pt x="1" y="1131"/>
                    </a:lnTo>
                    <a:lnTo>
                      <a:pt x="584" y="1131"/>
                    </a:lnTo>
                    <a:lnTo>
                      <a:pt x="5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34"/>
              <p:cNvSpPr/>
              <p:nvPr/>
            </p:nvSpPr>
            <p:spPr>
              <a:xfrm>
                <a:off x="1029875" y="3273750"/>
                <a:ext cx="7652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1525" extrusionOk="0">
                    <a:moveTo>
                      <a:pt x="1546" y="0"/>
                    </a:moveTo>
                    <a:cubicBezTo>
                      <a:pt x="1539" y="0"/>
                      <a:pt x="1532" y="0"/>
                      <a:pt x="1525" y="0"/>
                    </a:cubicBezTo>
                    <a:cubicBezTo>
                      <a:pt x="691" y="0"/>
                      <a:pt x="1" y="679"/>
                      <a:pt x="1" y="1524"/>
                    </a:cubicBezTo>
                    <a:lnTo>
                      <a:pt x="620" y="1524"/>
                    </a:lnTo>
                    <a:cubicBezTo>
                      <a:pt x="620" y="1024"/>
                      <a:pt x="1025" y="608"/>
                      <a:pt x="1525" y="608"/>
                    </a:cubicBezTo>
                    <a:cubicBezTo>
                      <a:pt x="2037" y="608"/>
                      <a:pt x="2441" y="1024"/>
                      <a:pt x="2441" y="1524"/>
                    </a:cubicBezTo>
                    <a:lnTo>
                      <a:pt x="3061" y="1524"/>
                    </a:lnTo>
                    <a:cubicBezTo>
                      <a:pt x="3061" y="686"/>
                      <a:pt x="2382" y="0"/>
                      <a:pt x="15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" name="Google Shape;947;p34"/>
              <p:cNvSpPr/>
              <p:nvPr/>
            </p:nvSpPr>
            <p:spPr>
              <a:xfrm>
                <a:off x="962900" y="3123125"/>
                <a:ext cx="118800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752" h="5514" extrusionOk="0">
                    <a:moveTo>
                      <a:pt x="1" y="1"/>
                    </a:moveTo>
                    <a:lnTo>
                      <a:pt x="1" y="1001"/>
                    </a:lnTo>
                    <a:lnTo>
                      <a:pt x="1739" y="1001"/>
                    </a:lnTo>
                    <a:cubicBezTo>
                      <a:pt x="2846" y="1001"/>
                      <a:pt x="3751" y="1906"/>
                      <a:pt x="3751" y="3025"/>
                    </a:cubicBezTo>
                    <a:lnTo>
                      <a:pt x="3751" y="5513"/>
                    </a:lnTo>
                    <a:lnTo>
                      <a:pt x="4751" y="5513"/>
                    </a:lnTo>
                    <a:lnTo>
                      <a:pt x="4751" y="3025"/>
                    </a:lnTo>
                    <a:cubicBezTo>
                      <a:pt x="4751" y="1370"/>
                      <a:pt x="3418" y="25"/>
                      <a:pt x="17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" name="Google Shape;948;p34"/>
              <p:cNvSpPr/>
              <p:nvPr/>
            </p:nvSpPr>
            <p:spPr>
              <a:xfrm>
                <a:off x="938200" y="3101400"/>
                <a:ext cx="667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2656" extrusionOk="0">
                    <a:moveTo>
                      <a:pt x="1334" y="1"/>
                    </a:moveTo>
                    <a:cubicBezTo>
                      <a:pt x="596" y="1"/>
                      <a:pt x="1" y="596"/>
                      <a:pt x="1" y="1322"/>
                    </a:cubicBezTo>
                    <a:cubicBezTo>
                      <a:pt x="1" y="2060"/>
                      <a:pt x="596" y="2656"/>
                      <a:pt x="1334" y="2656"/>
                    </a:cubicBezTo>
                    <a:cubicBezTo>
                      <a:pt x="2072" y="2656"/>
                      <a:pt x="2668" y="2060"/>
                      <a:pt x="2668" y="1322"/>
                    </a:cubicBezTo>
                    <a:cubicBezTo>
                      <a:pt x="2668" y="596"/>
                      <a:pt x="2072" y="1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p34"/>
              <p:cNvSpPr/>
              <p:nvPr/>
            </p:nvSpPr>
            <p:spPr>
              <a:xfrm>
                <a:off x="563750" y="2849000"/>
                <a:ext cx="14300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1144" extrusionOk="0">
                    <a:moveTo>
                      <a:pt x="0" y="0"/>
                    </a:moveTo>
                    <a:lnTo>
                      <a:pt x="0" y="1143"/>
                    </a:lnTo>
                    <a:lnTo>
                      <a:pt x="572" y="1143"/>
                    </a:ln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p34"/>
              <p:cNvSpPr/>
              <p:nvPr/>
            </p:nvSpPr>
            <p:spPr>
              <a:xfrm>
                <a:off x="532500" y="2817450"/>
                <a:ext cx="76825" cy="38425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1537" extrusionOk="0">
                    <a:moveTo>
                      <a:pt x="0" y="0"/>
                    </a:moveTo>
                    <a:cubicBezTo>
                      <a:pt x="0" y="845"/>
                      <a:pt x="691" y="1536"/>
                      <a:pt x="1536" y="1536"/>
                    </a:cubicBezTo>
                    <a:cubicBezTo>
                      <a:pt x="2382" y="1536"/>
                      <a:pt x="3072" y="845"/>
                      <a:pt x="3072" y="0"/>
                    </a:cubicBezTo>
                    <a:lnTo>
                      <a:pt x="2453" y="0"/>
                    </a:lnTo>
                    <a:cubicBezTo>
                      <a:pt x="2453" y="512"/>
                      <a:pt x="2036" y="917"/>
                      <a:pt x="1536" y="917"/>
                    </a:cubicBezTo>
                    <a:cubicBezTo>
                      <a:pt x="1036" y="917"/>
                      <a:pt x="619" y="512"/>
                      <a:pt x="61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p34"/>
              <p:cNvSpPr/>
              <p:nvPr/>
            </p:nvSpPr>
            <p:spPr>
              <a:xfrm>
                <a:off x="557500" y="2868350"/>
                <a:ext cx="118500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4740" h="5513" extrusionOk="0">
                    <a:moveTo>
                      <a:pt x="0" y="0"/>
                    </a:moveTo>
                    <a:lnTo>
                      <a:pt x="0" y="2500"/>
                    </a:lnTo>
                    <a:cubicBezTo>
                      <a:pt x="0" y="4155"/>
                      <a:pt x="1334" y="5501"/>
                      <a:pt x="2989" y="5513"/>
                    </a:cubicBezTo>
                    <a:lnTo>
                      <a:pt x="4739" y="5513"/>
                    </a:lnTo>
                    <a:lnTo>
                      <a:pt x="4739" y="4513"/>
                    </a:lnTo>
                    <a:lnTo>
                      <a:pt x="3013" y="4513"/>
                    </a:lnTo>
                    <a:cubicBezTo>
                      <a:pt x="1905" y="4513"/>
                      <a:pt x="1001" y="3608"/>
                      <a:pt x="1001" y="2500"/>
                    </a:cubicBez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34"/>
              <p:cNvSpPr/>
              <p:nvPr/>
            </p:nvSpPr>
            <p:spPr>
              <a:xfrm>
                <a:off x="634300" y="2961500"/>
                <a:ext cx="6640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68" extrusionOk="0">
                    <a:moveTo>
                      <a:pt x="1334" y="1"/>
                    </a:moveTo>
                    <a:cubicBezTo>
                      <a:pt x="596" y="1"/>
                      <a:pt x="0" y="596"/>
                      <a:pt x="0" y="1334"/>
                    </a:cubicBezTo>
                    <a:cubicBezTo>
                      <a:pt x="0" y="2072"/>
                      <a:pt x="596" y="2668"/>
                      <a:pt x="1334" y="2668"/>
                    </a:cubicBezTo>
                    <a:cubicBezTo>
                      <a:pt x="2060" y="2668"/>
                      <a:pt x="2655" y="2072"/>
                      <a:pt x="2655" y="1334"/>
                    </a:cubicBezTo>
                    <a:cubicBezTo>
                      <a:pt x="2655" y="596"/>
                      <a:pt x="2060" y="1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34"/>
              <p:cNvSpPr/>
              <p:nvPr/>
            </p:nvSpPr>
            <p:spPr>
              <a:xfrm>
                <a:off x="563750" y="3252025"/>
                <a:ext cx="143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1132" extrusionOk="0">
                    <a:moveTo>
                      <a:pt x="0" y="0"/>
                    </a:moveTo>
                    <a:lnTo>
                      <a:pt x="0" y="1131"/>
                    </a:lnTo>
                    <a:lnTo>
                      <a:pt x="572" y="1131"/>
                    </a:lnTo>
                    <a:lnTo>
                      <a:pt x="5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34"/>
              <p:cNvSpPr/>
              <p:nvPr/>
            </p:nvSpPr>
            <p:spPr>
              <a:xfrm>
                <a:off x="532500" y="3273750"/>
                <a:ext cx="76825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1525" extrusionOk="0">
                    <a:moveTo>
                      <a:pt x="1515" y="0"/>
                    </a:moveTo>
                    <a:cubicBezTo>
                      <a:pt x="679" y="0"/>
                      <a:pt x="0" y="686"/>
                      <a:pt x="0" y="1524"/>
                    </a:cubicBezTo>
                    <a:lnTo>
                      <a:pt x="619" y="1524"/>
                    </a:lnTo>
                    <a:cubicBezTo>
                      <a:pt x="619" y="1024"/>
                      <a:pt x="1036" y="608"/>
                      <a:pt x="1536" y="608"/>
                    </a:cubicBezTo>
                    <a:cubicBezTo>
                      <a:pt x="2036" y="608"/>
                      <a:pt x="2453" y="1024"/>
                      <a:pt x="2453" y="1524"/>
                    </a:cubicBezTo>
                    <a:lnTo>
                      <a:pt x="3072" y="1524"/>
                    </a:lnTo>
                    <a:cubicBezTo>
                      <a:pt x="3072" y="679"/>
                      <a:pt x="2382" y="0"/>
                      <a:pt x="1536" y="0"/>
                    </a:cubicBezTo>
                    <a:cubicBezTo>
                      <a:pt x="1529" y="0"/>
                      <a:pt x="1522" y="0"/>
                      <a:pt x="15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34"/>
              <p:cNvSpPr/>
              <p:nvPr/>
            </p:nvSpPr>
            <p:spPr>
              <a:xfrm>
                <a:off x="557500" y="3123125"/>
                <a:ext cx="118500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4740" h="5514" extrusionOk="0">
                    <a:moveTo>
                      <a:pt x="2989" y="1"/>
                    </a:moveTo>
                    <a:cubicBezTo>
                      <a:pt x="1334" y="25"/>
                      <a:pt x="0" y="1370"/>
                      <a:pt x="0" y="3025"/>
                    </a:cubicBezTo>
                    <a:lnTo>
                      <a:pt x="0" y="5513"/>
                    </a:lnTo>
                    <a:lnTo>
                      <a:pt x="989" y="5513"/>
                    </a:lnTo>
                    <a:lnTo>
                      <a:pt x="989" y="3025"/>
                    </a:lnTo>
                    <a:cubicBezTo>
                      <a:pt x="989" y="1906"/>
                      <a:pt x="1894" y="1001"/>
                      <a:pt x="3013" y="1001"/>
                    </a:cubicBezTo>
                    <a:lnTo>
                      <a:pt x="4739" y="1001"/>
                    </a:lnTo>
                    <a:lnTo>
                      <a:pt x="473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34"/>
              <p:cNvSpPr/>
              <p:nvPr/>
            </p:nvSpPr>
            <p:spPr>
              <a:xfrm>
                <a:off x="634300" y="3101400"/>
                <a:ext cx="66400" cy="66400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656" extrusionOk="0">
                    <a:moveTo>
                      <a:pt x="1334" y="1"/>
                    </a:moveTo>
                    <a:cubicBezTo>
                      <a:pt x="596" y="1"/>
                      <a:pt x="0" y="596"/>
                      <a:pt x="0" y="1322"/>
                    </a:cubicBezTo>
                    <a:cubicBezTo>
                      <a:pt x="0" y="2060"/>
                      <a:pt x="596" y="2656"/>
                      <a:pt x="1334" y="2656"/>
                    </a:cubicBezTo>
                    <a:cubicBezTo>
                      <a:pt x="2060" y="2656"/>
                      <a:pt x="2655" y="2060"/>
                      <a:pt x="2655" y="1322"/>
                    </a:cubicBezTo>
                    <a:cubicBezTo>
                      <a:pt x="2655" y="596"/>
                      <a:pt x="2060" y="1"/>
                      <a:pt x="13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p34"/>
              <p:cNvSpPr/>
              <p:nvPr/>
            </p:nvSpPr>
            <p:spPr>
              <a:xfrm>
                <a:off x="664650" y="3299050"/>
                <a:ext cx="309600" cy="132175"/>
              </a:xfrm>
              <a:custGeom>
                <a:avLst/>
                <a:gdLst/>
                <a:ahLst/>
                <a:cxnLst/>
                <a:rect l="l" t="t" r="r" b="b"/>
                <a:pathLst>
                  <a:path w="12384" h="5287" extrusionOk="0">
                    <a:moveTo>
                      <a:pt x="6192" y="0"/>
                    </a:moveTo>
                    <a:cubicBezTo>
                      <a:pt x="6192" y="0"/>
                      <a:pt x="1" y="3489"/>
                      <a:pt x="1" y="3846"/>
                    </a:cubicBezTo>
                    <a:lnTo>
                      <a:pt x="1" y="4656"/>
                    </a:lnTo>
                    <a:cubicBezTo>
                      <a:pt x="1" y="5001"/>
                      <a:pt x="286" y="5287"/>
                      <a:pt x="632" y="5287"/>
                    </a:cubicBezTo>
                    <a:lnTo>
                      <a:pt x="11764" y="5287"/>
                    </a:lnTo>
                    <a:cubicBezTo>
                      <a:pt x="12109" y="5287"/>
                      <a:pt x="12383" y="5001"/>
                      <a:pt x="12383" y="4656"/>
                    </a:cubicBezTo>
                    <a:lnTo>
                      <a:pt x="12383" y="3846"/>
                    </a:lnTo>
                    <a:cubicBezTo>
                      <a:pt x="12383" y="3501"/>
                      <a:pt x="6192" y="0"/>
                      <a:pt x="6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p34"/>
              <p:cNvSpPr/>
              <p:nvPr/>
            </p:nvSpPr>
            <p:spPr>
              <a:xfrm>
                <a:off x="710800" y="3225825"/>
                <a:ext cx="217600" cy="108975"/>
              </a:xfrm>
              <a:custGeom>
                <a:avLst/>
                <a:gdLst/>
                <a:ahLst/>
                <a:cxnLst/>
                <a:rect l="l" t="t" r="r" b="b"/>
                <a:pathLst>
                  <a:path w="8704" h="4359" extrusionOk="0">
                    <a:moveTo>
                      <a:pt x="0" y="0"/>
                    </a:moveTo>
                    <a:cubicBezTo>
                      <a:pt x="0" y="2406"/>
                      <a:pt x="1941" y="4358"/>
                      <a:pt x="4346" y="4358"/>
                    </a:cubicBezTo>
                    <a:cubicBezTo>
                      <a:pt x="6751" y="4358"/>
                      <a:pt x="8704" y="2406"/>
                      <a:pt x="8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p34"/>
              <p:cNvSpPr/>
              <p:nvPr/>
            </p:nvSpPr>
            <p:spPr>
              <a:xfrm>
                <a:off x="664650" y="2855250"/>
                <a:ext cx="309600" cy="422700"/>
              </a:xfrm>
              <a:custGeom>
                <a:avLst/>
                <a:gdLst/>
                <a:ahLst/>
                <a:cxnLst/>
                <a:rect l="l" t="t" r="r" b="b"/>
                <a:pathLst>
                  <a:path w="12384" h="16908" extrusionOk="0">
                    <a:moveTo>
                      <a:pt x="2501" y="0"/>
                    </a:moveTo>
                    <a:cubicBezTo>
                      <a:pt x="1120" y="0"/>
                      <a:pt x="1" y="1131"/>
                      <a:pt x="1" y="2512"/>
                    </a:cubicBezTo>
                    <a:lnTo>
                      <a:pt x="1" y="4572"/>
                    </a:lnTo>
                    <a:lnTo>
                      <a:pt x="1" y="14835"/>
                    </a:lnTo>
                    <a:lnTo>
                      <a:pt x="1" y="16907"/>
                    </a:lnTo>
                    <a:lnTo>
                      <a:pt x="12383" y="16907"/>
                    </a:lnTo>
                    <a:lnTo>
                      <a:pt x="12383" y="14835"/>
                    </a:lnTo>
                    <a:lnTo>
                      <a:pt x="12383" y="4572"/>
                    </a:lnTo>
                    <a:lnTo>
                      <a:pt x="12383" y="2512"/>
                    </a:lnTo>
                    <a:cubicBezTo>
                      <a:pt x="12383" y="1131"/>
                      <a:pt x="11264" y="0"/>
                      <a:pt x="988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34"/>
              <p:cNvSpPr/>
              <p:nvPr/>
            </p:nvSpPr>
            <p:spPr>
              <a:xfrm>
                <a:off x="915575" y="3399950"/>
                <a:ext cx="402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251" extrusionOk="0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251"/>
                    </a:lnTo>
                    <a:lnTo>
                      <a:pt x="1608" y="1251"/>
                    </a:lnTo>
                    <a:lnTo>
                      <a:pt x="1608" y="560"/>
                    </a:lnTo>
                    <a:cubicBezTo>
                      <a:pt x="1608" y="251"/>
                      <a:pt x="1358" y="1"/>
                      <a:pt x="10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1" name="Google Shape;961;p34"/>
              <p:cNvSpPr/>
              <p:nvPr/>
            </p:nvSpPr>
            <p:spPr>
              <a:xfrm>
                <a:off x="857525" y="3399950"/>
                <a:ext cx="4022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251" extrusionOk="0">
                    <a:moveTo>
                      <a:pt x="561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251"/>
                    </a:lnTo>
                    <a:lnTo>
                      <a:pt x="1608" y="1251"/>
                    </a:lnTo>
                    <a:lnTo>
                      <a:pt x="1608" y="560"/>
                    </a:lnTo>
                    <a:cubicBezTo>
                      <a:pt x="1608" y="251"/>
                      <a:pt x="1358" y="1"/>
                      <a:pt x="10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" name="Google Shape;962;p34"/>
              <p:cNvSpPr/>
              <p:nvPr/>
            </p:nvSpPr>
            <p:spPr>
              <a:xfrm>
                <a:off x="683100" y="3399950"/>
                <a:ext cx="40225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251" extrusionOk="0">
                    <a:moveTo>
                      <a:pt x="572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251"/>
                    </a:lnTo>
                    <a:lnTo>
                      <a:pt x="1608" y="1251"/>
                    </a:lnTo>
                    <a:lnTo>
                      <a:pt x="1608" y="560"/>
                    </a:lnTo>
                    <a:cubicBezTo>
                      <a:pt x="1608" y="251"/>
                      <a:pt x="1358" y="1"/>
                      <a:pt x="10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3" name="Google Shape;963;p34"/>
              <p:cNvSpPr/>
              <p:nvPr/>
            </p:nvSpPr>
            <p:spPr>
              <a:xfrm>
                <a:off x="741450" y="3399950"/>
                <a:ext cx="402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251" extrusionOk="0">
                    <a:moveTo>
                      <a:pt x="560" y="1"/>
                    </a:moveTo>
                    <a:cubicBezTo>
                      <a:pt x="251" y="1"/>
                      <a:pt x="0" y="251"/>
                      <a:pt x="0" y="560"/>
                    </a:cubicBezTo>
                    <a:lnTo>
                      <a:pt x="0" y="1251"/>
                    </a:lnTo>
                    <a:lnTo>
                      <a:pt x="1608" y="1251"/>
                    </a:lnTo>
                    <a:lnTo>
                      <a:pt x="1608" y="560"/>
                    </a:lnTo>
                    <a:cubicBezTo>
                      <a:pt x="1608" y="251"/>
                      <a:pt x="1346" y="1"/>
                      <a:pt x="10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" name="Google Shape;964;p34"/>
              <p:cNvSpPr/>
              <p:nvPr/>
            </p:nvSpPr>
            <p:spPr>
              <a:xfrm>
                <a:off x="799500" y="3399950"/>
                <a:ext cx="40200" cy="31275"/>
              </a:xfrm>
              <a:custGeom>
                <a:avLst/>
                <a:gdLst/>
                <a:ahLst/>
                <a:cxnLst/>
                <a:rect l="l" t="t" r="r" b="b"/>
                <a:pathLst>
                  <a:path w="1608" h="1251" extrusionOk="0">
                    <a:moveTo>
                      <a:pt x="560" y="1"/>
                    </a:moveTo>
                    <a:cubicBezTo>
                      <a:pt x="250" y="1"/>
                      <a:pt x="0" y="251"/>
                      <a:pt x="0" y="560"/>
                    </a:cubicBezTo>
                    <a:lnTo>
                      <a:pt x="0" y="1251"/>
                    </a:lnTo>
                    <a:lnTo>
                      <a:pt x="1608" y="1251"/>
                    </a:lnTo>
                    <a:lnTo>
                      <a:pt x="1608" y="560"/>
                    </a:lnTo>
                    <a:cubicBezTo>
                      <a:pt x="1608" y="251"/>
                      <a:pt x="1358" y="1"/>
                      <a:pt x="10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p34"/>
              <p:cNvSpPr/>
              <p:nvPr/>
            </p:nvSpPr>
            <p:spPr>
              <a:xfrm>
                <a:off x="689050" y="3411275"/>
                <a:ext cx="28600" cy="580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322" extrusionOk="0">
                    <a:moveTo>
                      <a:pt x="572" y="0"/>
                    </a:moveTo>
                    <a:cubicBezTo>
                      <a:pt x="251" y="0"/>
                      <a:pt x="1" y="262"/>
                      <a:pt x="1" y="583"/>
                    </a:cubicBezTo>
                    <a:lnTo>
                      <a:pt x="1" y="1750"/>
                    </a:lnTo>
                    <a:cubicBezTo>
                      <a:pt x="1" y="2060"/>
                      <a:pt x="251" y="2322"/>
                      <a:pt x="572" y="2322"/>
                    </a:cubicBezTo>
                    <a:cubicBezTo>
                      <a:pt x="882" y="2322"/>
                      <a:pt x="1144" y="2060"/>
                      <a:pt x="1144" y="1750"/>
                    </a:cubicBezTo>
                    <a:lnTo>
                      <a:pt x="1144" y="583"/>
                    </a:lnTo>
                    <a:cubicBezTo>
                      <a:pt x="1144" y="262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p34"/>
              <p:cNvSpPr/>
              <p:nvPr/>
            </p:nvSpPr>
            <p:spPr>
              <a:xfrm>
                <a:off x="747100" y="3411275"/>
                <a:ext cx="28600" cy="580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322" extrusionOk="0">
                    <a:moveTo>
                      <a:pt x="572" y="0"/>
                    </a:moveTo>
                    <a:cubicBezTo>
                      <a:pt x="251" y="0"/>
                      <a:pt x="1" y="262"/>
                      <a:pt x="1" y="583"/>
                    </a:cubicBezTo>
                    <a:lnTo>
                      <a:pt x="1" y="1750"/>
                    </a:lnTo>
                    <a:cubicBezTo>
                      <a:pt x="1" y="2060"/>
                      <a:pt x="251" y="2322"/>
                      <a:pt x="572" y="2322"/>
                    </a:cubicBezTo>
                    <a:cubicBezTo>
                      <a:pt x="894" y="2322"/>
                      <a:pt x="1144" y="2060"/>
                      <a:pt x="1144" y="1750"/>
                    </a:cubicBezTo>
                    <a:lnTo>
                      <a:pt x="1144" y="583"/>
                    </a:lnTo>
                    <a:cubicBezTo>
                      <a:pt x="1144" y="262"/>
                      <a:pt x="894" y="0"/>
                      <a:pt x="5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34"/>
              <p:cNvSpPr/>
              <p:nvPr/>
            </p:nvSpPr>
            <p:spPr>
              <a:xfrm>
                <a:off x="805150" y="3411275"/>
                <a:ext cx="28600" cy="580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322" extrusionOk="0">
                    <a:moveTo>
                      <a:pt x="572" y="0"/>
                    </a:moveTo>
                    <a:cubicBezTo>
                      <a:pt x="262" y="0"/>
                      <a:pt x="0" y="262"/>
                      <a:pt x="0" y="583"/>
                    </a:cubicBezTo>
                    <a:lnTo>
                      <a:pt x="0" y="1750"/>
                    </a:lnTo>
                    <a:cubicBezTo>
                      <a:pt x="0" y="2060"/>
                      <a:pt x="262" y="2322"/>
                      <a:pt x="572" y="2322"/>
                    </a:cubicBezTo>
                    <a:cubicBezTo>
                      <a:pt x="893" y="2322"/>
                      <a:pt x="1143" y="2060"/>
                      <a:pt x="1143" y="1750"/>
                    </a:cubicBezTo>
                    <a:lnTo>
                      <a:pt x="1143" y="583"/>
                    </a:lnTo>
                    <a:cubicBezTo>
                      <a:pt x="1143" y="262"/>
                      <a:pt x="893" y="0"/>
                      <a:pt x="5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34"/>
              <p:cNvSpPr/>
              <p:nvPr/>
            </p:nvSpPr>
            <p:spPr>
              <a:xfrm>
                <a:off x="863200" y="3411275"/>
                <a:ext cx="28900" cy="5805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2322" extrusionOk="0">
                    <a:moveTo>
                      <a:pt x="584" y="0"/>
                    </a:moveTo>
                    <a:cubicBezTo>
                      <a:pt x="262" y="0"/>
                      <a:pt x="0" y="262"/>
                      <a:pt x="0" y="583"/>
                    </a:cubicBezTo>
                    <a:lnTo>
                      <a:pt x="0" y="1750"/>
                    </a:lnTo>
                    <a:cubicBezTo>
                      <a:pt x="0" y="2060"/>
                      <a:pt x="262" y="2322"/>
                      <a:pt x="584" y="2322"/>
                    </a:cubicBezTo>
                    <a:cubicBezTo>
                      <a:pt x="893" y="2322"/>
                      <a:pt x="1155" y="2060"/>
                      <a:pt x="1155" y="1750"/>
                    </a:cubicBezTo>
                    <a:lnTo>
                      <a:pt x="1155" y="583"/>
                    </a:lnTo>
                    <a:cubicBezTo>
                      <a:pt x="1155" y="262"/>
                      <a:pt x="893" y="0"/>
                      <a:pt x="5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34"/>
              <p:cNvSpPr/>
              <p:nvPr/>
            </p:nvSpPr>
            <p:spPr>
              <a:xfrm>
                <a:off x="921525" y="3411275"/>
                <a:ext cx="28600" cy="5805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2322" extrusionOk="0">
                    <a:moveTo>
                      <a:pt x="572" y="0"/>
                    </a:moveTo>
                    <a:cubicBezTo>
                      <a:pt x="251" y="0"/>
                      <a:pt x="1" y="262"/>
                      <a:pt x="1" y="583"/>
                    </a:cubicBezTo>
                    <a:lnTo>
                      <a:pt x="1" y="1750"/>
                    </a:lnTo>
                    <a:cubicBezTo>
                      <a:pt x="1" y="2060"/>
                      <a:pt x="251" y="2322"/>
                      <a:pt x="572" y="2322"/>
                    </a:cubicBezTo>
                    <a:cubicBezTo>
                      <a:pt x="882" y="2322"/>
                      <a:pt x="1144" y="2060"/>
                      <a:pt x="1144" y="1750"/>
                    </a:cubicBezTo>
                    <a:lnTo>
                      <a:pt x="1144" y="583"/>
                    </a:lnTo>
                    <a:cubicBezTo>
                      <a:pt x="1144" y="262"/>
                      <a:pt x="882" y="0"/>
                      <a:pt x="5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34"/>
              <p:cNvSpPr/>
              <p:nvPr/>
            </p:nvSpPr>
            <p:spPr>
              <a:xfrm>
                <a:off x="681025" y="3369300"/>
                <a:ext cx="2771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11086" h="501" extrusionOk="0">
                    <a:moveTo>
                      <a:pt x="763" y="0"/>
                    </a:moveTo>
                    <a:cubicBezTo>
                      <a:pt x="477" y="179"/>
                      <a:pt x="215" y="346"/>
                      <a:pt x="1" y="500"/>
                    </a:cubicBezTo>
                    <a:lnTo>
                      <a:pt x="11085" y="500"/>
                    </a:lnTo>
                    <a:cubicBezTo>
                      <a:pt x="10859" y="346"/>
                      <a:pt x="10609" y="179"/>
                      <a:pt x="103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34"/>
              <p:cNvSpPr/>
              <p:nvPr/>
            </p:nvSpPr>
            <p:spPr>
              <a:xfrm>
                <a:off x="721200" y="3344000"/>
                <a:ext cx="1967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7871" h="489" extrusionOk="0">
                    <a:moveTo>
                      <a:pt x="834" y="0"/>
                    </a:moveTo>
                    <a:cubicBezTo>
                      <a:pt x="549" y="167"/>
                      <a:pt x="275" y="334"/>
                      <a:pt x="1" y="488"/>
                    </a:cubicBezTo>
                    <a:lnTo>
                      <a:pt x="7871" y="488"/>
                    </a:lnTo>
                    <a:cubicBezTo>
                      <a:pt x="7597" y="334"/>
                      <a:pt x="7311" y="167"/>
                      <a:pt x="70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34"/>
              <p:cNvSpPr/>
              <p:nvPr/>
            </p:nvSpPr>
            <p:spPr>
              <a:xfrm>
                <a:off x="738475" y="2930550"/>
                <a:ext cx="161950" cy="161950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6478" extrusionOk="0">
                    <a:moveTo>
                      <a:pt x="3239" y="0"/>
                    </a:moveTo>
                    <a:cubicBezTo>
                      <a:pt x="1453" y="0"/>
                      <a:pt x="0" y="1441"/>
                      <a:pt x="0" y="3239"/>
                    </a:cubicBezTo>
                    <a:cubicBezTo>
                      <a:pt x="0" y="5025"/>
                      <a:pt x="1453" y="6477"/>
                      <a:pt x="3239" y="6477"/>
                    </a:cubicBezTo>
                    <a:cubicBezTo>
                      <a:pt x="5037" y="6477"/>
                      <a:pt x="6477" y="5025"/>
                      <a:pt x="6477" y="3239"/>
                    </a:cubicBezTo>
                    <a:cubicBezTo>
                      <a:pt x="6477" y="1441"/>
                      <a:pt x="5037" y="0"/>
                      <a:pt x="3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34"/>
              <p:cNvSpPr/>
              <p:nvPr/>
            </p:nvSpPr>
            <p:spPr>
              <a:xfrm>
                <a:off x="839075" y="2964175"/>
                <a:ext cx="2355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54" extrusionOk="0">
                    <a:moveTo>
                      <a:pt x="477" y="1"/>
                    </a:moveTo>
                    <a:cubicBezTo>
                      <a:pt x="203" y="1"/>
                      <a:pt x="1" y="215"/>
                      <a:pt x="1" y="477"/>
                    </a:cubicBezTo>
                    <a:cubicBezTo>
                      <a:pt x="1" y="739"/>
                      <a:pt x="215" y="953"/>
                      <a:pt x="477" y="953"/>
                    </a:cubicBezTo>
                    <a:cubicBezTo>
                      <a:pt x="739" y="953"/>
                      <a:pt x="941" y="739"/>
                      <a:pt x="941" y="477"/>
                    </a:cubicBezTo>
                    <a:cubicBezTo>
                      <a:pt x="941" y="215"/>
                      <a:pt x="739" y="1"/>
                      <a:pt x="4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34"/>
              <p:cNvSpPr/>
              <p:nvPr/>
            </p:nvSpPr>
            <p:spPr>
              <a:xfrm>
                <a:off x="720325" y="2876975"/>
                <a:ext cx="33350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334" extrusionOk="0">
                    <a:moveTo>
                      <a:pt x="667" y="0"/>
                    </a:moveTo>
                    <a:cubicBezTo>
                      <a:pt x="298" y="0"/>
                      <a:pt x="0" y="298"/>
                      <a:pt x="0" y="667"/>
                    </a:cubicBezTo>
                    <a:cubicBezTo>
                      <a:pt x="0" y="1036"/>
                      <a:pt x="298" y="1334"/>
                      <a:pt x="667" y="1334"/>
                    </a:cubicBezTo>
                    <a:cubicBezTo>
                      <a:pt x="1036" y="1334"/>
                      <a:pt x="1334" y="1036"/>
                      <a:pt x="1334" y="667"/>
                    </a:cubicBezTo>
                    <a:cubicBezTo>
                      <a:pt x="1334" y="298"/>
                      <a:pt x="1036" y="0"/>
                      <a:pt x="6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34"/>
              <p:cNvSpPr/>
              <p:nvPr/>
            </p:nvSpPr>
            <p:spPr>
              <a:xfrm>
                <a:off x="775375" y="2876975"/>
                <a:ext cx="333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1335" h="1334" extrusionOk="0">
                    <a:moveTo>
                      <a:pt x="668" y="0"/>
                    </a:moveTo>
                    <a:cubicBezTo>
                      <a:pt x="298" y="0"/>
                      <a:pt x="1" y="298"/>
                      <a:pt x="1" y="667"/>
                    </a:cubicBezTo>
                    <a:cubicBezTo>
                      <a:pt x="1" y="1036"/>
                      <a:pt x="298" y="1334"/>
                      <a:pt x="668" y="1334"/>
                    </a:cubicBezTo>
                    <a:cubicBezTo>
                      <a:pt x="1037" y="1334"/>
                      <a:pt x="1334" y="1036"/>
                      <a:pt x="1334" y="667"/>
                    </a:cubicBezTo>
                    <a:cubicBezTo>
                      <a:pt x="1334" y="298"/>
                      <a:pt x="1037" y="0"/>
                      <a:pt x="6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34"/>
              <p:cNvSpPr/>
              <p:nvPr/>
            </p:nvSpPr>
            <p:spPr>
              <a:xfrm>
                <a:off x="830450" y="2876975"/>
                <a:ext cx="3307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334" extrusionOk="0">
                    <a:moveTo>
                      <a:pt x="667" y="0"/>
                    </a:moveTo>
                    <a:cubicBezTo>
                      <a:pt x="298" y="0"/>
                      <a:pt x="0" y="298"/>
                      <a:pt x="0" y="667"/>
                    </a:cubicBezTo>
                    <a:cubicBezTo>
                      <a:pt x="0" y="1036"/>
                      <a:pt x="298" y="1334"/>
                      <a:pt x="667" y="1334"/>
                    </a:cubicBezTo>
                    <a:cubicBezTo>
                      <a:pt x="1024" y="1334"/>
                      <a:pt x="1322" y="1036"/>
                      <a:pt x="1322" y="667"/>
                    </a:cubicBezTo>
                    <a:cubicBezTo>
                      <a:pt x="1322" y="298"/>
                      <a:pt x="1024" y="0"/>
                      <a:pt x="6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34"/>
              <p:cNvSpPr/>
              <p:nvPr/>
            </p:nvSpPr>
            <p:spPr>
              <a:xfrm>
                <a:off x="885225" y="2876975"/>
                <a:ext cx="33350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1334" h="1334" extrusionOk="0">
                    <a:moveTo>
                      <a:pt x="667" y="0"/>
                    </a:moveTo>
                    <a:cubicBezTo>
                      <a:pt x="298" y="0"/>
                      <a:pt x="0" y="298"/>
                      <a:pt x="0" y="667"/>
                    </a:cubicBezTo>
                    <a:cubicBezTo>
                      <a:pt x="0" y="1036"/>
                      <a:pt x="298" y="1334"/>
                      <a:pt x="667" y="1334"/>
                    </a:cubicBezTo>
                    <a:cubicBezTo>
                      <a:pt x="1036" y="1334"/>
                      <a:pt x="1334" y="1036"/>
                      <a:pt x="1334" y="667"/>
                    </a:cubicBezTo>
                    <a:cubicBezTo>
                      <a:pt x="1334" y="298"/>
                      <a:pt x="1036" y="0"/>
                      <a:pt x="6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34"/>
              <p:cNvSpPr/>
              <p:nvPr/>
            </p:nvSpPr>
            <p:spPr>
              <a:xfrm>
                <a:off x="664650" y="2858525"/>
                <a:ext cx="309600" cy="264625"/>
              </a:xfrm>
              <a:custGeom>
                <a:avLst/>
                <a:gdLst/>
                <a:ahLst/>
                <a:cxnLst/>
                <a:rect l="l" t="t" r="r" b="b"/>
                <a:pathLst>
                  <a:path w="12384" h="10585" extrusionOk="0">
                    <a:moveTo>
                      <a:pt x="10681" y="0"/>
                    </a:moveTo>
                    <a:lnTo>
                      <a:pt x="10681" y="10240"/>
                    </a:lnTo>
                    <a:lnTo>
                      <a:pt x="1" y="10240"/>
                    </a:lnTo>
                    <a:lnTo>
                      <a:pt x="1" y="10585"/>
                    </a:lnTo>
                    <a:lnTo>
                      <a:pt x="12383" y="10585"/>
                    </a:lnTo>
                    <a:lnTo>
                      <a:pt x="12383" y="10251"/>
                    </a:lnTo>
                    <a:lnTo>
                      <a:pt x="11014" y="10251"/>
                    </a:lnTo>
                    <a:lnTo>
                      <a:pt x="11014" y="143"/>
                    </a:lnTo>
                    <a:cubicBezTo>
                      <a:pt x="10907" y="95"/>
                      <a:pt x="10788" y="48"/>
                      <a:pt x="106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34"/>
              <p:cNvSpPr/>
              <p:nvPr/>
            </p:nvSpPr>
            <p:spPr>
              <a:xfrm>
                <a:off x="947725" y="2893050"/>
                <a:ext cx="122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9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81"/>
                      <a:pt x="108" y="488"/>
                      <a:pt x="239" y="488"/>
                    </a:cubicBezTo>
                    <a:cubicBezTo>
                      <a:pt x="370" y="488"/>
                      <a:pt x="489" y="381"/>
                      <a:pt x="489" y="238"/>
                    </a:cubicBezTo>
                    <a:cubicBezTo>
                      <a:pt x="489" y="107"/>
                      <a:pt x="370" y="0"/>
                      <a:pt x="2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34"/>
              <p:cNvSpPr/>
              <p:nvPr/>
            </p:nvSpPr>
            <p:spPr>
              <a:xfrm>
                <a:off x="947725" y="2932050"/>
                <a:ext cx="122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9" y="0"/>
                    </a:moveTo>
                    <a:cubicBezTo>
                      <a:pt x="108" y="0"/>
                      <a:pt x="1" y="107"/>
                      <a:pt x="1" y="250"/>
                    </a:cubicBezTo>
                    <a:cubicBezTo>
                      <a:pt x="1" y="381"/>
                      <a:pt x="108" y="488"/>
                      <a:pt x="239" y="488"/>
                    </a:cubicBezTo>
                    <a:cubicBezTo>
                      <a:pt x="370" y="488"/>
                      <a:pt x="489" y="381"/>
                      <a:pt x="489" y="250"/>
                    </a:cubicBezTo>
                    <a:cubicBezTo>
                      <a:pt x="489" y="107"/>
                      <a:pt x="370" y="0"/>
                      <a:pt x="2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34"/>
              <p:cNvSpPr/>
              <p:nvPr/>
            </p:nvSpPr>
            <p:spPr>
              <a:xfrm>
                <a:off x="947725" y="2971025"/>
                <a:ext cx="122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51"/>
                    </a:cubicBezTo>
                    <a:cubicBezTo>
                      <a:pt x="1" y="382"/>
                      <a:pt x="108" y="489"/>
                      <a:pt x="239" y="489"/>
                    </a:cubicBezTo>
                    <a:cubicBezTo>
                      <a:pt x="370" y="489"/>
                      <a:pt x="489" y="382"/>
                      <a:pt x="489" y="251"/>
                    </a:cubicBezTo>
                    <a:cubicBezTo>
                      <a:pt x="489" y="108"/>
                      <a:pt x="370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34"/>
              <p:cNvSpPr/>
              <p:nvPr/>
            </p:nvSpPr>
            <p:spPr>
              <a:xfrm>
                <a:off x="947725" y="3010300"/>
                <a:ext cx="122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90" extrusionOk="0">
                    <a:moveTo>
                      <a:pt x="257" y="1"/>
                    </a:moveTo>
                    <a:cubicBezTo>
                      <a:pt x="251" y="1"/>
                      <a:pt x="245" y="1"/>
                      <a:pt x="239" y="1"/>
                    </a:cubicBezTo>
                    <a:cubicBezTo>
                      <a:pt x="108" y="1"/>
                      <a:pt x="1" y="109"/>
                      <a:pt x="1" y="239"/>
                    </a:cubicBezTo>
                    <a:cubicBezTo>
                      <a:pt x="1" y="370"/>
                      <a:pt x="108" y="490"/>
                      <a:pt x="239" y="490"/>
                    </a:cubicBezTo>
                    <a:cubicBezTo>
                      <a:pt x="370" y="490"/>
                      <a:pt x="489" y="370"/>
                      <a:pt x="489" y="239"/>
                    </a:cubicBezTo>
                    <a:cubicBezTo>
                      <a:pt x="489" y="115"/>
                      <a:pt x="380" y="1"/>
                      <a:pt x="2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34"/>
              <p:cNvSpPr/>
              <p:nvPr/>
            </p:nvSpPr>
            <p:spPr>
              <a:xfrm>
                <a:off x="947725" y="3049325"/>
                <a:ext cx="122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9" y="0"/>
                    </a:moveTo>
                    <a:cubicBezTo>
                      <a:pt x="108" y="0"/>
                      <a:pt x="1" y="107"/>
                      <a:pt x="1" y="238"/>
                    </a:cubicBezTo>
                    <a:cubicBezTo>
                      <a:pt x="1" y="369"/>
                      <a:pt x="108" y="488"/>
                      <a:pt x="239" y="488"/>
                    </a:cubicBezTo>
                    <a:cubicBezTo>
                      <a:pt x="370" y="488"/>
                      <a:pt x="489" y="381"/>
                      <a:pt x="489" y="238"/>
                    </a:cubicBezTo>
                    <a:cubicBezTo>
                      <a:pt x="489" y="107"/>
                      <a:pt x="370" y="0"/>
                      <a:pt x="2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34"/>
              <p:cNvSpPr/>
              <p:nvPr/>
            </p:nvSpPr>
            <p:spPr>
              <a:xfrm>
                <a:off x="947725" y="3088300"/>
                <a:ext cx="1222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489" extrusionOk="0">
                    <a:moveTo>
                      <a:pt x="239" y="1"/>
                    </a:moveTo>
                    <a:cubicBezTo>
                      <a:pt x="108" y="1"/>
                      <a:pt x="1" y="108"/>
                      <a:pt x="1" y="239"/>
                    </a:cubicBezTo>
                    <a:cubicBezTo>
                      <a:pt x="1" y="382"/>
                      <a:pt x="108" y="489"/>
                      <a:pt x="239" y="489"/>
                    </a:cubicBezTo>
                    <a:cubicBezTo>
                      <a:pt x="370" y="489"/>
                      <a:pt x="489" y="382"/>
                      <a:pt x="489" y="239"/>
                    </a:cubicBezTo>
                    <a:cubicBezTo>
                      <a:pt x="489" y="108"/>
                      <a:pt x="370" y="1"/>
                      <a:pt x="2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34"/>
              <p:cNvSpPr/>
              <p:nvPr/>
            </p:nvSpPr>
            <p:spPr>
              <a:xfrm>
                <a:off x="746500" y="3140100"/>
                <a:ext cx="2057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2" extrusionOk="0">
                    <a:moveTo>
                      <a:pt x="1" y="0"/>
                    </a:moveTo>
                    <a:lnTo>
                      <a:pt x="1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34"/>
              <p:cNvSpPr/>
              <p:nvPr/>
            </p:nvSpPr>
            <p:spPr>
              <a:xfrm>
                <a:off x="777775" y="314010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34"/>
              <p:cNvSpPr/>
              <p:nvPr/>
            </p:nvSpPr>
            <p:spPr>
              <a:xfrm>
                <a:off x="809325" y="314010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34"/>
              <p:cNvSpPr/>
              <p:nvPr/>
            </p:nvSpPr>
            <p:spPr>
              <a:xfrm>
                <a:off x="840575" y="314010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34"/>
              <p:cNvSpPr/>
              <p:nvPr/>
            </p:nvSpPr>
            <p:spPr>
              <a:xfrm>
                <a:off x="871825" y="314010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34"/>
              <p:cNvSpPr/>
              <p:nvPr/>
            </p:nvSpPr>
            <p:spPr>
              <a:xfrm>
                <a:off x="746500" y="3173150"/>
                <a:ext cx="2057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2" extrusionOk="0">
                    <a:moveTo>
                      <a:pt x="1" y="0"/>
                    </a:moveTo>
                    <a:lnTo>
                      <a:pt x="1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34"/>
              <p:cNvSpPr/>
              <p:nvPr/>
            </p:nvSpPr>
            <p:spPr>
              <a:xfrm>
                <a:off x="777775" y="31731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34"/>
              <p:cNvSpPr/>
              <p:nvPr/>
            </p:nvSpPr>
            <p:spPr>
              <a:xfrm>
                <a:off x="809325" y="31731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34"/>
              <p:cNvSpPr/>
              <p:nvPr/>
            </p:nvSpPr>
            <p:spPr>
              <a:xfrm>
                <a:off x="840575" y="31731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34"/>
              <p:cNvSpPr/>
              <p:nvPr/>
            </p:nvSpPr>
            <p:spPr>
              <a:xfrm>
                <a:off x="871825" y="3173150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34"/>
              <p:cNvSpPr/>
              <p:nvPr/>
            </p:nvSpPr>
            <p:spPr>
              <a:xfrm>
                <a:off x="746500" y="3206175"/>
                <a:ext cx="20575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3" extrusionOk="0">
                    <a:moveTo>
                      <a:pt x="1" y="1"/>
                    </a:moveTo>
                    <a:lnTo>
                      <a:pt x="1" y="822"/>
                    </a:lnTo>
                    <a:lnTo>
                      <a:pt x="822" y="822"/>
                    </a:lnTo>
                    <a:lnTo>
                      <a:pt x="8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34"/>
              <p:cNvSpPr/>
              <p:nvPr/>
            </p:nvSpPr>
            <p:spPr>
              <a:xfrm>
                <a:off x="777775" y="3206175"/>
                <a:ext cx="20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3" extrusionOk="0">
                    <a:moveTo>
                      <a:pt x="0" y="1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34"/>
              <p:cNvSpPr/>
              <p:nvPr/>
            </p:nvSpPr>
            <p:spPr>
              <a:xfrm>
                <a:off x="809325" y="3206175"/>
                <a:ext cx="20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3" extrusionOk="0">
                    <a:moveTo>
                      <a:pt x="0" y="1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34"/>
              <p:cNvSpPr/>
              <p:nvPr/>
            </p:nvSpPr>
            <p:spPr>
              <a:xfrm>
                <a:off x="840575" y="3206175"/>
                <a:ext cx="20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3" extrusionOk="0">
                    <a:moveTo>
                      <a:pt x="0" y="1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" name="Google Shape;999;p34"/>
              <p:cNvSpPr/>
              <p:nvPr/>
            </p:nvSpPr>
            <p:spPr>
              <a:xfrm>
                <a:off x="871825" y="3206175"/>
                <a:ext cx="205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3" extrusionOk="0">
                    <a:moveTo>
                      <a:pt x="0" y="1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34"/>
              <p:cNvSpPr/>
              <p:nvPr/>
            </p:nvSpPr>
            <p:spPr>
              <a:xfrm>
                <a:off x="746500" y="3239225"/>
                <a:ext cx="20575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2" extrusionOk="0">
                    <a:moveTo>
                      <a:pt x="1" y="0"/>
                    </a:moveTo>
                    <a:lnTo>
                      <a:pt x="1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34"/>
              <p:cNvSpPr/>
              <p:nvPr/>
            </p:nvSpPr>
            <p:spPr>
              <a:xfrm>
                <a:off x="777775" y="3239225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34"/>
              <p:cNvSpPr/>
              <p:nvPr/>
            </p:nvSpPr>
            <p:spPr>
              <a:xfrm>
                <a:off x="809325" y="3239225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34"/>
              <p:cNvSpPr/>
              <p:nvPr/>
            </p:nvSpPr>
            <p:spPr>
              <a:xfrm>
                <a:off x="840575" y="3239225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34"/>
              <p:cNvSpPr/>
              <p:nvPr/>
            </p:nvSpPr>
            <p:spPr>
              <a:xfrm>
                <a:off x="871825" y="3239225"/>
                <a:ext cx="20550" cy="20550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2" extrusionOk="0">
                    <a:moveTo>
                      <a:pt x="0" y="0"/>
                    </a:moveTo>
                    <a:lnTo>
                      <a:pt x="0" y="822"/>
                    </a:lnTo>
                    <a:lnTo>
                      <a:pt x="822" y="822"/>
                    </a:lnTo>
                    <a:lnTo>
                      <a:pt x="82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05" name="Google Shape;1005;p34"/>
          <p:cNvGrpSpPr/>
          <p:nvPr/>
        </p:nvGrpSpPr>
        <p:grpSpPr>
          <a:xfrm rot="-1214228">
            <a:off x="6802556" y="3497715"/>
            <a:ext cx="1142081" cy="979326"/>
            <a:chOff x="4041575" y="1574875"/>
            <a:chExt cx="296475" cy="254225"/>
          </a:xfrm>
        </p:grpSpPr>
        <p:sp>
          <p:nvSpPr>
            <p:cNvPr id="1006" name="Google Shape;1006;p34"/>
            <p:cNvSpPr/>
            <p:nvPr/>
          </p:nvSpPr>
          <p:spPr>
            <a:xfrm>
              <a:off x="4041575" y="1574875"/>
              <a:ext cx="296475" cy="254225"/>
            </a:xfrm>
            <a:custGeom>
              <a:avLst/>
              <a:gdLst/>
              <a:ahLst/>
              <a:cxnLst/>
              <a:rect l="l" t="t" r="r" b="b"/>
              <a:pathLst>
                <a:path w="11859" h="10169" extrusionOk="0">
                  <a:moveTo>
                    <a:pt x="655" y="0"/>
                  </a:moveTo>
                  <a:cubicBezTo>
                    <a:pt x="286" y="0"/>
                    <a:pt x="0" y="298"/>
                    <a:pt x="0" y="655"/>
                  </a:cubicBezTo>
                  <a:cubicBezTo>
                    <a:pt x="0" y="941"/>
                    <a:pt x="179" y="1179"/>
                    <a:pt x="429" y="1274"/>
                  </a:cubicBezTo>
                  <a:lnTo>
                    <a:pt x="429" y="4561"/>
                  </a:lnTo>
                  <a:cubicBezTo>
                    <a:pt x="238" y="4739"/>
                    <a:pt x="119" y="5001"/>
                    <a:pt x="119" y="5275"/>
                  </a:cubicBezTo>
                  <a:cubicBezTo>
                    <a:pt x="119" y="5811"/>
                    <a:pt x="548" y="6251"/>
                    <a:pt x="1084" y="6251"/>
                  </a:cubicBezTo>
                  <a:cubicBezTo>
                    <a:pt x="1095" y="6251"/>
                    <a:pt x="1119" y="6239"/>
                    <a:pt x="1131" y="6239"/>
                  </a:cubicBezTo>
                  <a:cubicBezTo>
                    <a:pt x="1584" y="8478"/>
                    <a:pt x="3560" y="10168"/>
                    <a:pt x="5929" y="10168"/>
                  </a:cubicBezTo>
                  <a:cubicBezTo>
                    <a:pt x="8299" y="10168"/>
                    <a:pt x="10275" y="8478"/>
                    <a:pt x="10716" y="6239"/>
                  </a:cubicBezTo>
                  <a:cubicBezTo>
                    <a:pt x="10728" y="6239"/>
                    <a:pt x="10751" y="6251"/>
                    <a:pt x="10763" y="6251"/>
                  </a:cubicBezTo>
                  <a:cubicBezTo>
                    <a:pt x="11299" y="6251"/>
                    <a:pt x="11728" y="5811"/>
                    <a:pt x="11728" y="5275"/>
                  </a:cubicBezTo>
                  <a:cubicBezTo>
                    <a:pt x="11728" y="5001"/>
                    <a:pt x="11609" y="4739"/>
                    <a:pt x="11418" y="4561"/>
                  </a:cubicBezTo>
                  <a:lnTo>
                    <a:pt x="11418" y="1274"/>
                  </a:lnTo>
                  <a:cubicBezTo>
                    <a:pt x="11668" y="1179"/>
                    <a:pt x="11859" y="941"/>
                    <a:pt x="11859" y="655"/>
                  </a:cubicBezTo>
                  <a:cubicBezTo>
                    <a:pt x="11859" y="298"/>
                    <a:pt x="11561" y="0"/>
                    <a:pt x="11192" y="0"/>
                  </a:cubicBezTo>
                  <a:cubicBezTo>
                    <a:pt x="10835" y="0"/>
                    <a:pt x="10537" y="298"/>
                    <a:pt x="10537" y="655"/>
                  </a:cubicBezTo>
                  <a:cubicBezTo>
                    <a:pt x="10537" y="941"/>
                    <a:pt x="10728" y="1179"/>
                    <a:pt x="10978" y="1274"/>
                  </a:cubicBezTo>
                  <a:lnTo>
                    <a:pt x="10978" y="4334"/>
                  </a:lnTo>
                  <a:cubicBezTo>
                    <a:pt x="10906" y="4311"/>
                    <a:pt x="10835" y="4311"/>
                    <a:pt x="10763" y="4311"/>
                  </a:cubicBezTo>
                  <a:lnTo>
                    <a:pt x="10716" y="4311"/>
                  </a:lnTo>
                  <a:cubicBezTo>
                    <a:pt x="10275" y="2072"/>
                    <a:pt x="8299" y="381"/>
                    <a:pt x="5929" y="381"/>
                  </a:cubicBezTo>
                  <a:cubicBezTo>
                    <a:pt x="3560" y="381"/>
                    <a:pt x="1584" y="2072"/>
                    <a:pt x="1131" y="4311"/>
                  </a:cubicBezTo>
                  <a:lnTo>
                    <a:pt x="1084" y="4311"/>
                  </a:lnTo>
                  <a:cubicBezTo>
                    <a:pt x="1012" y="4311"/>
                    <a:pt x="941" y="4311"/>
                    <a:pt x="881" y="4334"/>
                  </a:cubicBezTo>
                  <a:lnTo>
                    <a:pt x="881" y="1274"/>
                  </a:lnTo>
                  <a:cubicBezTo>
                    <a:pt x="1131" y="1179"/>
                    <a:pt x="1310" y="941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07" name="Google Shape;1007;p34"/>
            <p:cNvGrpSpPr/>
            <p:nvPr/>
          </p:nvGrpSpPr>
          <p:grpSpPr>
            <a:xfrm>
              <a:off x="4041575" y="1575025"/>
              <a:ext cx="296475" cy="253925"/>
              <a:chOff x="4041575" y="-114775"/>
              <a:chExt cx="296475" cy="253925"/>
            </a:xfrm>
          </p:grpSpPr>
          <p:sp>
            <p:nvSpPr>
              <p:cNvPr id="1008" name="Google Shape;1008;p34"/>
              <p:cNvSpPr/>
              <p:nvPr/>
            </p:nvSpPr>
            <p:spPr>
              <a:xfrm>
                <a:off x="4052275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27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27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34"/>
              <p:cNvSpPr/>
              <p:nvPr/>
            </p:nvSpPr>
            <p:spPr>
              <a:xfrm>
                <a:off x="4041575" y="-114775"/>
                <a:ext cx="327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311" extrusionOk="0">
                    <a:moveTo>
                      <a:pt x="655" y="1"/>
                    </a:moveTo>
                    <a:cubicBezTo>
                      <a:pt x="286" y="1"/>
                      <a:pt x="0" y="287"/>
                      <a:pt x="0" y="656"/>
                    </a:cubicBezTo>
                    <a:cubicBezTo>
                      <a:pt x="0" y="1013"/>
                      <a:pt x="286" y="1311"/>
                      <a:pt x="655" y="1311"/>
                    </a:cubicBezTo>
                    <a:cubicBezTo>
                      <a:pt x="1012" y="1311"/>
                      <a:pt x="1310" y="1013"/>
                      <a:pt x="1310" y="656"/>
                    </a:cubicBezTo>
                    <a:cubicBezTo>
                      <a:pt x="1310" y="287"/>
                      <a:pt x="1012" y="1"/>
                      <a:pt x="6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34"/>
              <p:cNvSpPr/>
              <p:nvPr/>
            </p:nvSpPr>
            <p:spPr>
              <a:xfrm>
                <a:off x="4316000" y="-104050"/>
                <a:ext cx="11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442" h="5037" extrusionOk="0">
                    <a:moveTo>
                      <a:pt x="215" y="1"/>
                    </a:moveTo>
                    <a:cubicBezTo>
                      <a:pt x="96" y="1"/>
                      <a:pt x="1" y="96"/>
                      <a:pt x="1" y="227"/>
                    </a:cubicBezTo>
                    <a:lnTo>
                      <a:pt x="1" y="4823"/>
                    </a:lnTo>
                    <a:cubicBezTo>
                      <a:pt x="1" y="4942"/>
                      <a:pt x="96" y="5037"/>
                      <a:pt x="215" y="5037"/>
                    </a:cubicBezTo>
                    <a:cubicBezTo>
                      <a:pt x="346" y="5037"/>
                      <a:pt x="441" y="4942"/>
                      <a:pt x="441" y="4823"/>
                    </a:cubicBezTo>
                    <a:lnTo>
                      <a:pt x="441" y="227"/>
                    </a:lnTo>
                    <a:cubicBezTo>
                      <a:pt x="441" y="96"/>
                      <a:pt x="346" y="1"/>
                      <a:pt x="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34"/>
              <p:cNvSpPr/>
              <p:nvPr/>
            </p:nvSpPr>
            <p:spPr>
              <a:xfrm>
                <a:off x="4305000" y="-114775"/>
                <a:ext cx="33050" cy="32775"/>
              </a:xfrm>
              <a:custGeom>
                <a:avLst/>
                <a:gdLst/>
                <a:ahLst/>
                <a:cxnLst/>
                <a:rect l="l" t="t" r="r" b="b"/>
                <a:pathLst>
                  <a:path w="1322" h="1311" extrusionOk="0">
                    <a:moveTo>
                      <a:pt x="655" y="1"/>
                    </a:moveTo>
                    <a:cubicBezTo>
                      <a:pt x="298" y="1"/>
                      <a:pt x="0" y="287"/>
                      <a:pt x="0" y="656"/>
                    </a:cubicBezTo>
                    <a:cubicBezTo>
                      <a:pt x="0" y="1013"/>
                      <a:pt x="298" y="1311"/>
                      <a:pt x="655" y="1311"/>
                    </a:cubicBezTo>
                    <a:cubicBezTo>
                      <a:pt x="1024" y="1311"/>
                      <a:pt x="1322" y="1013"/>
                      <a:pt x="1322" y="656"/>
                    </a:cubicBezTo>
                    <a:cubicBezTo>
                      <a:pt x="1322" y="287"/>
                      <a:pt x="1024" y="1"/>
                      <a:pt x="65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34"/>
              <p:cNvSpPr/>
              <p:nvPr/>
            </p:nvSpPr>
            <p:spPr>
              <a:xfrm>
                <a:off x="4286525" y="-7300"/>
                <a:ext cx="4825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941" extrusionOk="0">
                    <a:moveTo>
                      <a:pt x="965" y="0"/>
                    </a:moveTo>
                    <a:cubicBezTo>
                      <a:pt x="430" y="0"/>
                      <a:pt x="1" y="441"/>
                      <a:pt x="1" y="976"/>
                    </a:cubicBezTo>
                    <a:cubicBezTo>
                      <a:pt x="1" y="1512"/>
                      <a:pt x="430" y="1941"/>
                      <a:pt x="965" y="1941"/>
                    </a:cubicBezTo>
                    <a:cubicBezTo>
                      <a:pt x="1501" y="1941"/>
                      <a:pt x="1930" y="1512"/>
                      <a:pt x="1930" y="976"/>
                    </a:cubicBezTo>
                    <a:cubicBezTo>
                      <a:pt x="1930" y="441"/>
                      <a:pt x="1501" y="0"/>
                      <a:pt x="9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34"/>
              <p:cNvSpPr/>
              <p:nvPr/>
            </p:nvSpPr>
            <p:spPr>
              <a:xfrm>
                <a:off x="4044550" y="-7300"/>
                <a:ext cx="48525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1941" h="1941" extrusionOk="0">
                    <a:moveTo>
                      <a:pt x="965" y="0"/>
                    </a:moveTo>
                    <a:cubicBezTo>
                      <a:pt x="429" y="0"/>
                      <a:pt x="0" y="441"/>
                      <a:pt x="0" y="976"/>
                    </a:cubicBezTo>
                    <a:cubicBezTo>
                      <a:pt x="0" y="1512"/>
                      <a:pt x="429" y="1941"/>
                      <a:pt x="965" y="1941"/>
                    </a:cubicBezTo>
                    <a:cubicBezTo>
                      <a:pt x="1500" y="1941"/>
                      <a:pt x="1941" y="1512"/>
                      <a:pt x="1941" y="976"/>
                    </a:cubicBezTo>
                    <a:cubicBezTo>
                      <a:pt x="1941" y="441"/>
                      <a:pt x="1500" y="0"/>
                      <a:pt x="9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34"/>
              <p:cNvSpPr/>
              <p:nvPr/>
            </p:nvSpPr>
            <p:spPr>
              <a:xfrm>
                <a:off x="4067450" y="-105250"/>
                <a:ext cx="244400" cy="244400"/>
              </a:xfrm>
              <a:custGeom>
                <a:avLst/>
                <a:gdLst/>
                <a:ahLst/>
                <a:cxnLst/>
                <a:rect l="l" t="t" r="r" b="b"/>
                <a:pathLst>
                  <a:path w="9776" h="9776" extrusionOk="0">
                    <a:moveTo>
                      <a:pt x="4894" y="1"/>
                    </a:moveTo>
                    <a:cubicBezTo>
                      <a:pt x="2192" y="1"/>
                      <a:pt x="1" y="2192"/>
                      <a:pt x="1" y="4894"/>
                    </a:cubicBezTo>
                    <a:cubicBezTo>
                      <a:pt x="1" y="7597"/>
                      <a:pt x="2192" y="9776"/>
                      <a:pt x="4894" y="9776"/>
                    </a:cubicBezTo>
                    <a:cubicBezTo>
                      <a:pt x="7585" y="9776"/>
                      <a:pt x="9776" y="7597"/>
                      <a:pt x="9776" y="4894"/>
                    </a:cubicBezTo>
                    <a:cubicBezTo>
                      <a:pt x="9776" y="2192"/>
                      <a:pt x="7585" y="1"/>
                      <a:pt x="48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34"/>
              <p:cNvSpPr/>
              <p:nvPr/>
            </p:nvSpPr>
            <p:spPr>
              <a:xfrm>
                <a:off x="4090375" y="-18625"/>
                <a:ext cx="198575" cy="6997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2799" extrusionOk="0">
                    <a:moveTo>
                      <a:pt x="679" y="1"/>
                    </a:moveTo>
                    <a:cubicBezTo>
                      <a:pt x="298" y="1"/>
                      <a:pt x="1" y="310"/>
                      <a:pt x="1" y="679"/>
                    </a:cubicBezTo>
                    <a:lnTo>
                      <a:pt x="1" y="2120"/>
                    </a:lnTo>
                    <a:cubicBezTo>
                      <a:pt x="1" y="2501"/>
                      <a:pt x="298" y="2799"/>
                      <a:pt x="679" y="2799"/>
                    </a:cubicBezTo>
                    <a:lnTo>
                      <a:pt x="7275" y="2799"/>
                    </a:lnTo>
                    <a:cubicBezTo>
                      <a:pt x="7645" y="2799"/>
                      <a:pt x="7942" y="2501"/>
                      <a:pt x="7942" y="2120"/>
                    </a:cubicBezTo>
                    <a:lnTo>
                      <a:pt x="7942" y="679"/>
                    </a:lnTo>
                    <a:cubicBezTo>
                      <a:pt x="7942" y="310"/>
                      <a:pt x="7645" y="1"/>
                      <a:pt x="72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34"/>
              <p:cNvSpPr/>
              <p:nvPr/>
            </p:nvSpPr>
            <p:spPr>
              <a:xfrm>
                <a:off x="4119550" y="46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489" y="0"/>
                    </a:moveTo>
                    <a:cubicBezTo>
                      <a:pt x="215" y="0"/>
                      <a:pt x="1" y="227"/>
                      <a:pt x="1" y="500"/>
                    </a:cubicBezTo>
                    <a:cubicBezTo>
                      <a:pt x="1" y="774"/>
                      <a:pt x="215" y="989"/>
                      <a:pt x="489" y="989"/>
                    </a:cubicBezTo>
                    <a:cubicBezTo>
                      <a:pt x="763" y="989"/>
                      <a:pt x="989" y="774"/>
                      <a:pt x="989" y="500"/>
                    </a:cubicBezTo>
                    <a:cubicBezTo>
                      <a:pt x="989" y="227"/>
                      <a:pt x="763" y="0"/>
                      <a:pt x="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34"/>
              <p:cNvSpPr/>
              <p:nvPr/>
            </p:nvSpPr>
            <p:spPr>
              <a:xfrm>
                <a:off x="4235050" y="4600"/>
                <a:ext cx="250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989" extrusionOk="0">
                    <a:moveTo>
                      <a:pt x="500" y="0"/>
                    </a:moveTo>
                    <a:cubicBezTo>
                      <a:pt x="226" y="0"/>
                      <a:pt x="0" y="227"/>
                      <a:pt x="0" y="500"/>
                    </a:cubicBezTo>
                    <a:cubicBezTo>
                      <a:pt x="0" y="774"/>
                      <a:pt x="226" y="989"/>
                      <a:pt x="500" y="989"/>
                    </a:cubicBezTo>
                    <a:cubicBezTo>
                      <a:pt x="774" y="989"/>
                      <a:pt x="1000" y="774"/>
                      <a:pt x="1000" y="500"/>
                    </a:cubicBezTo>
                    <a:cubicBezTo>
                      <a:pt x="1000" y="227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18" name="Google Shape;1018;p34"/>
          <p:cNvGrpSpPr/>
          <p:nvPr/>
        </p:nvGrpSpPr>
        <p:grpSpPr>
          <a:xfrm rot="-603175">
            <a:off x="737506" y="715848"/>
            <a:ext cx="812360" cy="950133"/>
            <a:chOff x="1550475" y="1522188"/>
            <a:chExt cx="307200" cy="359300"/>
          </a:xfrm>
        </p:grpSpPr>
        <p:sp>
          <p:nvSpPr>
            <p:cNvPr id="1019" name="Google Shape;1019;p34"/>
            <p:cNvSpPr/>
            <p:nvPr/>
          </p:nvSpPr>
          <p:spPr>
            <a:xfrm>
              <a:off x="1550475" y="1522350"/>
              <a:ext cx="307200" cy="358975"/>
            </a:xfrm>
            <a:custGeom>
              <a:avLst/>
              <a:gdLst/>
              <a:ahLst/>
              <a:cxnLst/>
              <a:rect l="l" t="t" r="r" b="b"/>
              <a:pathLst>
                <a:path w="12288" h="14359" extrusionOk="0">
                  <a:moveTo>
                    <a:pt x="5561" y="0"/>
                  </a:moveTo>
                  <a:cubicBezTo>
                    <a:pt x="4775" y="0"/>
                    <a:pt x="4144" y="631"/>
                    <a:pt x="4144" y="1405"/>
                  </a:cubicBezTo>
                  <a:lnTo>
                    <a:pt x="4144" y="1417"/>
                  </a:lnTo>
                  <a:cubicBezTo>
                    <a:pt x="2108" y="2215"/>
                    <a:pt x="667" y="4191"/>
                    <a:pt x="667" y="6501"/>
                  </a:cubicBezTo>
                  <a:lnTo>
                    <a:pt x="667" y="9870"/>
                  </a:lnTo>
                  <a:cubicBezTo>
                    <a:pt x="275" y="10025"/>
                    <a:pt x="1" y="10406"/>
                    <a:pt x="1" y="10847"/>
                  </a:cubicBezTo>
                  <a:lnTo>
                    <a:pt x="1" y="12692"/>
                  </a:lnTo>
                  <a:cubicBezTo>
                    <a:pt x="1" y="12942"/>
                    <a:pt x="84" y="13168"/>
                    <a:pt x="239" y="13359"/>
                  </a:cubicBezTo>
                  <a:lnTo>
                    <a:pt x="239" y="14359"/>
                  </a:lnTo>
                  <a:lnTo>
                    <a:pt x="12109" y="14359"/>
                  </a:lnTo>
                  <a:lnTo>
                    <a:pt x="12109" y="13335"/>
                  </a:lnTo>
                  <a:lnTo>
                    <a:pt x="12062" y="13335"/>
                  </a:lnTo>
                  <a:cubicBezTo>
                    <a:pt x="12205" y="13156"/>
                    <a:pt x="12288" y="12930"/>
                    <a:pt x="12288" y="12692"/>
                  </a:cubicBezTo>
                  <a:lnTo>
                    <a:pt x="12288" y="10847"/>
                  </a:lnTo>
                  <a:cubicBezTo>
                    <a:pt x="12288" y="10394"/>
                    <a:pt x="12014" y="10025"/>
                    <a:pt x="11621" y="9870"/>
                  </a:cubicBezTo>
                  <a:lnTo>
                    <a:pt x="11621" y="6501"/>
                  </a:lnTo>
                  <a:cubicBezTo>
                    <a:pt x="11621" y="4131"/>
                    <a:pt x="10109" y="2119"/>
                    <a:pt x="8002" y="1357"/>
                  </a:cubicBezTo>
                  <a:cubicBezTo>
                    <a:pt x="7966" y="595"/>
                    <a:pt x="7347" y="0"/>
                    <a:pt x="6585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20" name="Google Shape;1020;p34"/>
            <p:cNvGrpSpPr/>
            <p:nvPr/>
          </p:nvGrpSpPr>
          <p:grpSpPr>
            <a:xfrm>
              <a:off x="1550475" y="1522188"/>
              <a:ext cx="307200" cy="359300"/>
              <a:chOff x="1550475" y="-167450"/>
              <a:chExt cx="307200" cy="359300"/>
            </a:xfrm>
          </p:grpSpPr>
          <p:sp>
            <p:nvSpPr>
              <p:cNvPr id="1021" name="Google Shape;1021;p34"/>
              <p:cNvSpPr/>
              <p:nvPr/>
            </p:nvSpPr>
            <p:spPr>
              <a:xfrm>
                <a:off x="1654075" y="-167450"/>
                <a:ext cx="96450" cy="70575"/>
              </a:xfrm>
              <a:custGeom>
                <a:avLst/>
                <a:gdLst/>
                <a:ahLst/>
                <a:cxnLst/>
                <a:rect l="l" t="t" r="r" b="b"/>
                <a:pathLst>
                  <a:path w="3858" h="2823" extrusionOk="0">
                    <a:moveTo>
                      <a:pt x="1417" y="0"/>
                    </a:moveTo>
                    <a:cubicBezTo>
                      <a:pt x="631" y="0"/>
                      <a:pt x="0" y="632"/>
                      <a:pt x="0" y="1417"/>
                    </a:cubicBezTo>
                    <a:cubicBezTo>
                      <a:pt x="0" y="2191"/>
                      <a:pt x="631" y="2822"/>
                      <a:pt x="1417" y="2822"/>
                    </a:cubicBezTo>
                    <a:lnTo>
                      <a:pt x="2441" y="2822"/>
                    </a:lnTo>
                    <a:cubicBezTo>
                      <a:pt x="3227" y="2822"/>
                      <a:pt x="3858" y="2191"/>
                      <a:pt x="3858" y="1417"/>
                    </a:cubicBezTo>
                    <a:cubicBezTo>
                      <a:pt x="3858" y="632"/>
                      <a:pt x="3227" y="0"/>
                      <a:pt x="24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34"/>
              <p:cNvSpPr/>
              <p:nvPr/>
            </p:nvSpPr>
            <p:spPr>
              <a:xfrm>
                <a:off x="1704675" y="67975"/>
                <a:ext cx="152700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2585" extrusionOk="0">
                    <a:moveTo>
                      <a:pt x="201" y="0"/>
                    </a:moveTo>
                    <a:cubicBezTo>
                      <a:pt x="134" y="0"/>
                      <a:pt x="67" y="1"/>
                      <a:pt x="0" y="1"/>
                    </a:cubicBezTo>
                    <a:lnTo>
                      <a:pt x="393" y="1"/>
                    </a:lnTo>
                    <a:cubicBezTo>
                      <a:pt x="1048" y="25"/>
                      <a:pt x="1084" y="990"/>
                      <a:pt x="500" y="1073"/>
                    </a:cubicBezTo>
                    <a:cubicBezTo>
                      <a:pt x="2298" y="1097"/>
                      <a:pt x="4096" y="1442"/>
                      <a:pt x="5513" y="2585"/>
                    </a:cubicBezTo>
                    <a:lnTo>
                      <a:pt x="6108" y="1680"/>
                    </a:lnTo>
                    <a:cubicBezTo>
                      <a:pt x="4470" y="365"/>
                      <a:pt x="2274" y="0"/>
                      <a:pt x="201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34"/>
              <p:cNvSpPr/>
              <p:nvPr/>
            </p:nvSpPr>
            <p:spPr>
              <a:xfrm>
                <a:off x="1692175" y="94475"/>
                <a:ext cx="125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" extrusionOk="0">
                    <a:moveTo>
                      <a:pt x="500" y="1"/>
                    </a:moveTo>
                    <a:cubicBezTo>
                      <a:pt x="333" y="1"/>
                      <a:pt x="167" y="1"/>
                      <a:pt x="0" y="13"/>
                    </a:cubicBezTo>
                    <a:lnTo>
                      <a:pt x="107" y="13"/>
                    </a:lnTo>
                    <a:cubicBezTo>
                      <a:pt x="238" y="13"/>
                      <a:pt x="369" y="13"/>
                      <a:pt x="500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34"/>
              <p:cNvSpPr/>
              <p:nvPr/>
            </p:nvSpPr>
            <p:spPr>
              <a:xfrm>
                <a:off x="1704675" y="94550"/>
                <a:ext cx="12525" cy="25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0" extrusionOk="0">
                    <a:moveTo>
                      <a:pt x="250" y="1"/>
                    </a:moveTo>
                    <a:cubicBezTo>
                      <a:pt x="167" y="1"/>
                      <a:pt x="83" y="4"/>
                      <a:pt x="0" y="10"/>
                    </a:cubicBezTo>
                    <a:lnTo>
                      <a:pt x="500" y="10"/>
                    </a:lnTo>
                    <a:cubicBezTo>
                      <a:pt x="417" y="4"/>
                      <a:pt x="333" y="1"/>
                      <a:pt x="250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34"/>
              <p:cNvSpPr/>
              <p:nvPr/>
            </p:nvSpPr>
            <p:spPr>
              <a:xfrm>
                <a:off x="1552275" y="67975"/>
                <a:ext cx="152425" cy="64350"/>
              </a:xfrm>
              <a:custGeom>
                <a:avLst/>
                <a:gdLst/>
                <a:ahLst/>
                <a:cxnLst/>
                <a:rect l="l" t="t" r="r" b="b"/>
                <a:pathLst>
                  <a:path w="6097" h="2574" extrusionOk="0">
                    <a:moveTo>
                      <a:pt x="5902" y="0"/>
                    </a:moveTo>
                    <a:cubicBezTo>
                      <a:pt x="5839" y="0"/>
                      <a:pt x="5775" y="1"/>
                      <a:pt x="5711" y="1"/>
                    </a:cubicBezTo>
                    <a:lnTo>
                      <a:pt x="6096" y="1"/>
                    </a:lnTo>
                    <a:cubicBezTo>
                      <a:pt x="6031" y="1"/>
                      <a:pt x="5967" y="0"/>
                      <a:pt x="5902" y="0"/>
                    </a:cubicBezTo>
                    <a:close/>
                    <a:moveTo>
                      <a:pt x="5703" y="1"/>
                    </a:moveTo>
                    <a:cubicBezTo>
                      <a:pt x="5702" y="1"/>
                      <a:pt x="5701" y="1"/>
                      <a:pt x="5700" y="1"/>
                    </a:cubicBezTo>
                    <a:lnTo>
                      <a:pt x="5700" y="1"/>
                    </a:lnTo>
                    <a:cubicBezTo>
                      <a:pt x="5704" y="1"/>
                      <a:pt x="5707" y="1"/>
                      <a:pt x="5711" y="1"/>
                    </a:cubicBezTo>
                    <a:close/>
                    <a:moveTo>
                      <a:pt x="5700" y="1"/>
                    </a:moveTo>
                    <a:lnTo>
                      <a:pt x="5700" y="1"/>
                    </a:lnTo>
                    <a:cubicBezTo>
                      <a:pt x="3652" y="26"/>
                      <a:pt x="1611" y="428"/>
                      <a:pt x="0" y="1692"/>
                    </a:cubicBezTo>
                    <a:lnTo>
                      <a:pt x="584" y="2573"/>
                    </a:lnTo>
                    <a:cubicBezTo>
                      <a:pt x="1965" y="1430"/>
                      <a:pt x="3810" y="1097"/>
                      <a:pt x="5596" y="1073"/>
                    </a:cubicBezTo>
                    <a:cubicBezTo>
                      <a:pt x="5014" y="978"/>
                      <a:pt x="5048" y="28"/>
                      <a:pt x="5700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34"/>
              <p:cNvSpPr/>
              <p:nvPr/>
            </p:nvSpPr>
            <p:spPr>
              <a:xfrm>
                <a:off x="1677575" y="68000"/>
                <a:ext cx="54200" cy="26800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072" extrusionOk="0">
                    <a:moveTo>
                      <a:pt x="691" y="0"/>
                    </a:moveTo>
                    <a:cubicBezTo>
                      <a:pt x="36" y="24"/>
                      <a:pt x="1" y="989"/>
                      <a:pt x="584" y="1072"/>
                    </a:cubicBezTo>
                    <a:cubicBezTo>
                      <a:pt x="667" y="1066"/>
                      <a:pt x="751" y="1063"/>
                      <a:pt x="834" y="1063"/>
                    </a:cubicBezTo>
                    <a:cubicBezTo>
                      <a:pt x="917" y="1063"/>
                      <a:pt x="1001" y="1066"/>
                      <a:pt x="1084" y="1072"/>
                    </a:cubicBezTo>
                    <a:cubicBezTo>
                      <a:pt x="1167" y="1066"/>
                      <a:pt x="1251" y="1063"/>
                      <a:pt x="1334" y="1063"/>
                    </a:cubicBezTo>
                    <a:cubicBezTo>
                      <a:pt x="1417" y="1063"/>
                      <a:pt x="1501" y="1066"/>
                      <a:pt x="1584" y="1072"/>
                    </a:cubicBezTo>
                    <a:cubicBezTo>
                      <a:pt x="2168" y="989"/>
                      <a:pt x="2132" y="24"/>
                      <a:pt x="1477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34"/>
              <p:cNvSpPr/>
              <p:nvPr/>
            </p:nvSpPr>
            <p:spPr>
              <a:xfrm>
                <a:off x="1550475" y="77825"/>
                <a:ext cx="518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3918" extrusionOk="0">
                    <a:moveTo>
                      <a:pt x="1037" y="0"/>
                    </a:moveTo>
                    <a:cubicBezTo>
                      <a:pt x="465" y="0"/>
                      <a:pt x="1" y="465"/>
                      <a:pt x="1" y="1036"/>
                    </a:cubicBezTo>
                    <a:lnTo>
                      <a:pt x="1" y="2882"/>
                    </a:lnTo>
                    <a:cubicBezTo>
                      <a:pt x="1" y="3453"/>
                      <a:pt x="465" y="3917"/>
                      <a:pt x="1037" y="3917"/>
                    </a:cubicBezTo>
                    <a:cubicBezTo>
                      <a:pt x="1608" y="3917"/>
                      <a:pt x="2072" y="3453"/>
                      <a:pt x="2072" y="2882"/>
                    </a:cubicBezTo>
                    <a:lnTo>
                      <a:pt x="2072" y="1036"/>
                    </a:lnTo>
                    <a:cubicBezTo>
                      <a:pt x="2072" y="465"/>
                      <a:pt x="1608" y="0"/>
                      <a:pt x="10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34"/>
              <p:cNvSpPr/>
              <p:nvPr/>
            </p:nvSpPr>
            <p:spPr>
              <a:xfrm>
                <a:off x="1805875" y="77825"/>
                <a:ext cx="51800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3918" extrusionOk="0">
                    <a:moveTo>
                      <a:pt x="1036" y="0"/>
                    </a:moveTo>
                    <a:cubicBezTo>
                      <a:pt x="465" y="0"/>
                      <a:pt x="0" y="465"/>
                      <a:pt x="0" y="1036"/>
                    </a:cubicBezTo>
                    <a:lnTo>
                      <a:pt x="0" y="2882"/>
                    </a:lnTo>
                    <a:cubicBezTo>
                      <a:pt x="0" y="3453"/>
                      <a:pt x="465" y="3917"/>
                      <a:pt x="1036" y="3917"/>
                    </a:cubicBezTo>
                    <a:cubicBezTo>
                      <a:pt x="1608" y="3917"/>
                      <a:pt x="2072" y="3453"/>
                      <a:pt x="2072" y="2882"/>
                    </a:cubicBezTo>
                    <a:lnTo>
                      <a:pt x="2072" y="1036"/>
                    </a:lnTo>
                    <a:cubicBezTo>
                      <a:pt x="2072" y="465"/>
                      <a:pt x="1608" y="0"/>
                      <a:pt x="10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34"/>
              <p:cNvSpPr/>
              <p:nvPr/>
            </p:nvSpPr>
            <p:spPr>
              <a:xfrm>
                <a:off x="1567450" y="-141550"/>
                <a:ext cx="273575" cy="30780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312" extrusionOk="0">
                    <a:moveTo>
                      <a:pt x="5465" y="0"/>
                    </a:moveTo>
                    <a:cubicBezTo>
                      <a:pt x="2441" y="0"/>
                      <a:pt x="0" y="2453"/>
                      <a:pt x="0" y="5477"/>
                    </a:cubicBezTo>
                    <a:lnTo>
                      <a:pt x="0" y="12311"/>
                    </a:lnTo>
                    <a:lnTo>
                      <a:pt x="10942" y="12311"/>
                    </a:lnTo>
                    <a:lnTo>
                      <a:pt x="10942" y="5477"/>
                    </a:lnTo>
                    <a:cubicBezTo>
                      <a:pt x="10942" y="2453"/>
                      <a:pt x="8489" y="0"/>
                      <a:pt x="546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34"/>
              <p:cNvSpPr/>
              <p:nvPr/>
            </p:nvSpPr>
            <p:spPr>
              <a:xfrm>
                <a:off x="1556425" y="166225"/>
                <a:ext cx="1075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025" extrusionOk="0">
                    <a:moveTo>
                      <a:pt x="1" y="0"/>
                    </a:moveTo>
                    <a:lnTo>
                      <a:pt x="1" y="1024"/>
                    </a:lnTo>
                    <a:lnTo>
                      <a:pt x="429" y="1024"/>
                    </a:lnTo>
                    <a:lnTo>
                      <a:pt x="42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34"/>
              <p:cNvSpPr/>
              <p:nvPr/>
            </p:nvSpPr>
            <p:spPr>
              <a:xfrm>
                <a:off x="1841000" y="166225"/>
                <a:ext cx="122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025" extrusionOk="0">
                    <a:moveTo>
                      <a:pt x="0" y="0"/>
                    </a:moveTo>
                    <a:lnTo>
                      <a:pt x="0" y="1024"/>
                    </a:lnTo>
                    <a:lnTo>
                      <a:pt x="488" y="1024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34"/>
              <p:cNvSpPr/>
              <p:nvPr/>
            </p:nvSpPr>
            <p:spPr>
              <a:xfrm>
                <a:off x="1567150" y="166225"/>
                <a:ext cx="273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25" extrusionOk="0">
                    <a:moveTo>
                      <a:pt x="0" y="0"/>
                    </a:moveTo>
                    <a:lnTo>
                      <a:pt x="0" y="1024"/>
                    </a:lnTo>
                    <a:lnTo>
                      <a:pt x="10954" y="1024"/>
                    </a:lnTo>
                    <a:lnTo>
                      <a:pt x="1095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34"/>
              <p:cNvSpPr/>
              <p:nvPr/>
            </p:nvSpPr>
            <p:spPr>
              <a:xfrm>
                <a:off x="1629950" y="80800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1" y="0"/>
                    </a:moveTo>
                    <a:lnTo>
                      <a:pt x="1001" y="0"/>
                    </a:lnTo>
                    <a:lnTo>
                      <a:pt x="1001" y="1000"/>
                    </a:lnTo>
                    <a:lnTo>
                      <a:pt x="1" y="10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34"/>
              <p:cNvSpPr/>
              <p:nvPr/>
            </p:nvSpPr>
            <p:spPr>
              <a:xfrm>
                <a:off x="1660600" y="80800"/>
                <a:ext cx="253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1" y="0"/>
                    </a:moveTo>
                    <a:lnTo>
                      <a:pt x="1" y="1000"/>
                    </a:lnTo>
                    <a:lnTo>
                      <a:pt x="1013" y="1000"/>
                    </a:lnTo>
                    <a:lnTo>
                      <a:pt x="10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34"/>
              <p:cNvSpPr/>
              <p:nvPr/>
            </p:nvSpPr>
            <p:spPr>
              <a:xfrm>
                <a:off x="1691575" y="80800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0" y="0"/>
                    </a:moveTo>
                    <a:lnTo>
                      <a:pt x="1000" y="0"/>
                    </a:lnTo>
                    <a:lnTo>
                      <a:pt x="1000" y="1000"/>
                    </a:lnTo>
                    <a:lnTo>
                      <a:pt x="0" y="10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34"/>
              <p:cNvSpPr/>
              <p:nvPr/>
            </p:nvSpPr>
            <p:spPr>
              <a:xfrm>
                <a:off x="1722225" y="80800"/>
                <a:ext cx="253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1" y="0"/>
                    </a:moveTo>
                    <a:lnTo>
                      <a:pt x="1" y="1000"/>
                    </a:lnTo>
                    <a:lnTo>
                      <a:pt x="1013" y="1000"/>
                    </a:lnTo>
                    <a:lnTo>
                      <a:pt x="101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34"/>
              <p:cNvSpPr/>
              <p:nvPr/>
            </p:nvSpPr>
            <p:spPr>
              <a:xfrm>
                <a:off x="1753175" y="80800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1" y="0"/>
                    </a:moveTo>
                    <a:lnTo>
                      <a:pt x="1001" y="0"/>
                    </a:lnTo>
                    <a:lnTo>
                      <a:pt x="1001" y="1000"/>
                    </a:lnTo>
                    <a:lnTo>
                      <a:pt x="1" y="100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34"/>
              <p:cNvSpPr/>
              <p:nvPr/>
            </p:nvSpPr>
            <p:spPr>
              <a:xfrm>
                <a:off x="1607025" y="-36475"/>
                <a:ext cx="82175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287" extrusionOk="0">
                    <a:moveTo>
                      <a:pt x="3287" y="1643"/>
                    </a:moveTo>
                    <a:cubicBezTo>
                      <a:pt x="3287" y="2548"/>
                      <a:pt x="2549" y="3286"/>
                      <a:pt x="1644" y="3286"/>
                    </a:cubicBezTo>
                    <a:cubicBezTo>
                      <a:pt x="739" y="3286"/>
                      <a:pt x="1" y="2548"/>
                      <a:pt x="1" y="1643"/>
                    </a:cubicBezTo>
                    <a:cubicBezTo>
                      <a:pt x="1" y="738"/>
                      <a:pt x="739" y="0"/>
                      <a:pt x="1644" y="0"/>
                    </a:cubicBezTo>
                    <a:cubicBezTo>
                      <a:pt x="2549" y="0"/>
                      <a:pt x="3287" y="738"/>
                      <a:pt x="3287" y="16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34"/>
              <p:cNvSpPr/>
              <p:nvPr/>
            </p:nvSpPr>
            <p:spPr>
              <a:xfrm>
                <a:off x="1638575" y="-4925"/>
                <a:ext cx="19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75" extrusionOk="0">
                    <a:moveTo>
                      <a:pt x="382" y="0"/>
                    </a:moveTo>
                    <a:cubicBezTo>
                      <a:pt x="168" y="0"/>
                      <a:pt x="1" y="179"/>
                      <a:pt x="1" y="381"/>
                    </a:cubicBezTo>
                    <a:cubicBezTo>
                      <a:pt x="1" y="596"/>
                      <a:pt x="168" y="774"/>
                      <a:pt x="382" y="774"/>
                    </a:cubicBezTo>
                    <a:cubicBezTo>
                      <a:pt x="596" y="774"/>
                      <a:pt x="763" y="596"/>
                      <a:pt x="763" y="381"/>
                    </a:cubicBezTo>
                    <a:cubicBezTo>
                      <a:pt x="763" y="179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34"/>
              <p:cNvSpPr/>
              <p:nvPr/>
            </p:nvSpPr>
            <p:spPr>
              <a:xfrm>
                <a:off x="1718950" y="-36475"/>
                <a:ext cx="82175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287" extrusionOk="0">
                    <a:moveTo>
                      <a:pt x="3287" y="1643"/>
                    </a:moveTo>
                    <a:cubicBezTo>
                      <a:pt x="3287" y="2548"/>
                      <a:pt x="2549" y="3286"/>
                      <a:pt x="1644" y="3286"/>
                    </a:cubicBezTo>
                    <a:cubicBezTo>
                      <a:pt x="739" y="3286"/>
                      <a:pt x="1" y="2548"/>
                      <a:pt x="1" y="1643"/>
                    </a:cubicBezTo>
                    <a:cubicBezTo>
                      <a:pt x="1" y="738"/>
                      <a:pt x="739" y="0"/>
                      <a:pt x="1644" y="0"/>
                    </a:cubicBezTo>
                    <a:cubicBezTo>
                      <a:pt x="2549" y="0"/>
                      <a:pt x="3287" y="738"/>
                      <a:pt x="3287" y="164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34"/>
              <p:cNvSpPr/>
              <p:nvPr/>
            </p:nvSpPr>
            <p:spPr>
              <a:xfrm>
                <a:off x="1750500" y="-4925"/>
                <a:ext cx="19075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75" extrusionOk="0">
                    <a:moveTo>
                      <a:pt x="382" y="0"/>
                    </a:moveTo>
                    <a:cubicBezTo>
                      <a:pt x="167" y="0"/>
                      <a:pt x="1" y="179"/>
                      <a:pt x="1" y="381"/>
                    </a:cubicBezTo>
                    <a:cubicBezTo>
                      <a:pt x="1" y="596"/>
                      <a:pt x="167" y="774"/>
                      <a:pt x="382" y="774"/>
                    </a:cubicBezTo>
                    <a:cubicBezTo>
                      <a:pt x="596" y="774"/>
                      <a:pt x="763" y="596"/>
                      <a:pt x="763" y="381"/>
                    </a:cubicBezTo>
                    <a:cubicBezTo>
                      <a:pt x="763" y="179"/>
                      <a:pt x="596" y="0"/>
                      <a:pt x="3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042" name="Google Shape;1042;p34"/>
          <p:cNvGrpSpPr/>
          <p:nvPr/>
        </p:nvGrpSpPr>
        <p:grpSpPr>
          <a:xfrm>
            <a:off x="6845691" y="2335025"/>
            <a:ext cx="234762" cy="218290"/>
            <a:chOff x="8652775" y="883650"/>
            <a:chExt cx="38125" cy="35450"/>
          </a:xfrm>
        </p:grpSpPr>
        <p:sp>
          <p:nvSpPr>
            <p:cNvPr id="1043" name="Google Shape;1043;p34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34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34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6" name="Google Shape;1046;p34"/>
          <p:cNvGrpSpPr/>
          <p:nvPr/>
        </p:nvGrpSpPr>
        <p:grpSpPr>
          <a:xfrm>
            <a:off x="5925668" y="4280769"/>
            <a:ext cx="430885" cy="203666"/>
            <a:chOff x="8703675" y="886625"/>
            <a:chExt cx="69975" cy="33075"/>
          </a:xfrm>
        </p:grpSpPr>
        <p:sp>
          <p:nvSpPr>
            <p:cNvPr id="1047" name="Google Shape;1047;p34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34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9" name="Google Shape;1049;p34"/>
          <p:cNvGrpSpPr/>
          <p:nvPr/>
        </p:nvGrpSpPr>
        <p:grpSpPr>
          <a:xfrm rot="1192132">
            <a:off x="5993344" y="220180"/>
            <a:ext cx="752083" cy="1129251"/>
            <a:chOff x="6630575" y="1482600"/>
            <a:chExt cx="292025" cy="438475"/>
          </a:xfrm>
        </p:grpSpPr>
        <p:sp>
          <p:nvSpPr>
            <p:cNvPr id="1050" name="Google Shape;1050;p34"/>
            <p:cNvSpPr/>
            <p:nvPr/>
          </p:nvSpPr>
          <p:spPr>
            <a:xfrm>
              <a:off x="6630575" y="1482750"/>
              <a:ext cx="292025" cy="438175"/>
            </a:xfrm>
            <a:custGeom>
              <a:avLst/>
              <a:gdLst/>
              <a:ahLst/>
              <a:cxnLst/>
              <a:rect l="l" t="t" r="r" b="b"/>
              <a:pathLst>
                <a:path w="11681" h="17527" extrusionOk="0">
                  <a:moveTo>
                    <a:pt x="5847" y="0"/>
                  </a:moveTo>
                  <a:cubicBezTo>
                    <a:pt x="2620" y="0"/>
                    <a:pt x="1" y="2608"/>
                    <a:pt x="1" y="5835"/>
                  </a:cubicBezTo>
                  <a:lnTo>
                    <a:pt x="1" y="9633"/>
                  </a:lnTo>
                  <a:lnTo>
                    <a:pt x="1" y="14586"/>
                  </a:lnTo>
                  <a:lnTo>
                    <a:pt x="1" y="14990"/>
                  </a:lnTo>
                  <a:lnTo>
                    <a:pt x="1" y="15395"/>
                  </a:lnTo>
                  <a:lnTo>
                    <a:pt x="1" y="16538"/>
                  </a:lnTo>
                  <a:lnTo>
                    <a:pt x="1" y="16788"/>
                  </a:lnTo>
                  <a:cubicBezTo>
                    <a:pt x="1" y="16836"/>
                    <a:pt x="13" y="16872"/>
                    <a:pt x="13" y="16919"/>
                  </a:cubicBezTo>
                  <a:lnTo>
                    <a:pt x="24" y="16955"/>
                  </a:lnTo>
                  <a:cubicBezTo>
                    <a:pt x="36" y="16991"/>
                    <a:pt x="36" y="17026"/>
                    <a:pt x="48" y="17050"/>
                  </a:cubicBezTo>
                  <a:cubicBezTo>
                    <a:pt x="60" y="17062"/>
                    <a:pt x="60" y="17074"/>
                    <a:pt x="72" y="17086"/>
                  </a:cubicBezTo>
                  <a:cubicBezTo>
                    <a:pt x="84" y="17122"/>
                    <a:pt x="96" y="17145"/>
                    <a:pt x="120" y="17181"/>
                  </a:cubicBezTo>
                  <a:cubicBezTo>
                    <a:pt x="120" y="17193"/>
                    <a:pt x="132" y="17193"/>
                    <a:pt x="132" y="17205"/>
                  </a:cubicBezTo>
                  <a:cubicBezTo>
                    <a:pt x="155" y="17241"/>
                    <a:pt x="179" y="17265"/>
                    <a:pt x="215" y="17300"/>
                  </a:cubicBezTo>
                  <a:cubicBezTo>
                    <a:pt x="227" y="17312"/>
                    <a:pt x="239" y="17324"/>
                    <a:pt x="239" y="17324"/>
                  </a:cubicBezTo>
                  <a:cubicBezTo>
                    <a:pt x="263" y="17348"/>
                    <a:pt x="286" y="17372"/>
                    <a:pt x="310" y="17384"/>
                  </a:cubicBezTo>
                  <a:cubicBezTo>
                    <a:pt x="322" y="17395"/>
                    <a:pt x="334" y="17407"/>
                    <a:pt x="346" y="17407"/>
                  </a:cubicBezTo>
                  <a:cubicBezTo>
                    <a:pt x="370" y="17431"/>
                    <a:pt x="394" y="17443"/>
                    <a:pt x="429" y="17455"/>
                  </a:cubicBezTo>
                  <a:cubicBezTo>
                    <a:pt x="441" y="17455"/>
                    <a:pt x="453" y="17467"/>
                    <a:pt x="465" y="17467"/>
                  </a:cubicBezTo>
                  <a:cubicBezTo>
                    <a:pt x="465" y="17479"/>
                    <a:pt x="477" y="17479"/>
                    <a:pt x="477" y="17479"/>
                  </a:cubicBezTo>
                  <a:cubicBezTo>
                    <a:pt x="560" y="17503"/>
                    <a:pt x="655" y="17526"/>
                    <a:pt x="751" y="17526"/>
                  </a:cubicBezTo>
                  <a:lnTo>
                    <a:pt x="10931" y="17526"/>
                  </a:lnTo>
                  <a:cubicBezTo>
                    <a:pt x="11347" y="17526"/>
                    <a:pt x="11681" y="17193"/>
                    <a:pt x="11681" y="16788"/>
                  </a:cubicBezTo>
                  <a:lnTo>
                    <a:pt x="11681" y="16133"/>
                  </a:lnTo>
                  <a:lnTo>
                    <a:pt x="11681" y="15383"/>
                  </a:lnTo>
                  <a:lnTo>
                    <a:pt x="11681" y="14979"/>
                  </a:lnTo>
                  <a:lnTo>
                    <a:pt x="11681" y="14574"/>
                  </a:lnTo>
                  <a:lnTo>
                    <a:pt x="11681" y="9633"/>
                  </a:lnTo>
                  <a:lnTo>
                    <a:pt x="11681" y="5835"/>
                  </a:lnTo>
                  <a:cubicBezTo>
                    <a:pt x="11681" y="2608"/>
                    <a:pt x="9061" y="0"/>
                    <a:pt x="58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51" name="Google Shape;1051;p34"/>
            <p:cNvGrpSpPr/>
            <p:nvPr/>
          </p:nvGrpSpPr>
          <p:grpSpPr>
            <a:xfrm>
              <a:off x="6630575" y="1482600"/>
              <a:ext cx="292025" cy="438475"/>
              <a:chOff x="6630575" y="-207050"/>
              <a:chExt cx="292025" cy="438475"/>
            </a:xfrm>
          </p:grpSpPr>
          <p:sp>
            <p:nvSpPr>
              <p:cNvPr id="1052" name="Google Shape;1052;p34"/>
              <p:cNvSpPr/>
              <p:nvPr/>
            </p:nvSpPr>
            <p:spPr>
              <a:xfrm>
                <a:off x="6630575" y="-207050"/>
                <a:ext cx="292025" cy="438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539" extrusionOk="0">
                    <a:moveTo>
                      <a:pt x="5847" y="1"/>
                    </a:moveTo>
                    <a:cubicBezTo>
                      <a:pt x="2620" y="1"/>
                      <a:pt x="1" y="2620"/>
                      <a:pt x="1" y="5847"/>
                    </a:cubicBezTo>
                    <a:lnTo>
                      <a:pt x="1" y="9645"/>
                    </a:lnTo>
                    <a:lnTo>
                      <a:pt x="1" y="16789"/>
                    </a:lnTo>
                    <a:cubicBezTo>
                      <a:pt x="1" y="17205"/>
                      <a:pt x="334" y="17539"/>
                      <a:pt x="751" y="17539"/>
                    </a:cubicBezTo>
                    <a:lnTo>
                      <a:pt x="10931" y="17539"/>
                    </a:lnTo>
                    <a:cubicBezTo>
                      <a:pt x="11347" y="17539"/>
                      <a:pt x="11681" y="17205"/>
                      <a:pt x="11681" y="16789"/>
                    </a:cubicBezTo>
                    <a:lnTo>
                      <a:pt x="11681" y="9645"/>
                    </a:lnTo>
                    <a:lnTo>
                      <a:pt x="11681" y="5847"/>
                    </a:lnTo>
                    <a:cubicBezTo>
                      <a:pt x="11681" y="2620"/>
                      <a:pt x="9061" y="1"/>
                      <a:pt x="58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34"/>
              <p:cNvSpPr/>
              <p:nvPr/>
            </p:nvSpPr>
            <p:spPr>
              <a:xfrm>
                <a:off x="6630575" y="167700"/>
                <a:ext cx="2920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2549" extrusionOk="0">
                    <a:moveTo>
                      <a:pt x="1" y="1"/>
                    </a:moveTo>
                    <a:lnTo>
                      <a:pt x="1" y="1799"/>
                    </a:lnTo>
                    <a:cubicBezTo>
                      <a:pt x="1" y="2215"/>
                      <a:pt x="334" y="2549"/>
                      <a:pt x="751" y="2549"/>
                    </a:cubicBezTo>
                    <a:lnTo>
                      <a:pt x="10931" y="2549"/>
                    </a:lnTo>
                    <a:cubicBezTo>
                      <a:pt x="11347" y="2549"/>
                      <a:pt x="11681" y="2215"/>
                      <a:pt x="11681" y="1799"/>
                    </a:cubicBezTo>
                    <a:lnTo>
                      <a:pt x="1168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34"/>
              <p:cNvSpPr/>
              <p:nvPr/>
            </p:nvSpPr>
            <p:spPr>
              <a:xfrm>
                <a:off x="6669275" y="45675"/>
                <a:ext cx="214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2692" extrusionOk="0">
                    <a:moveTo>
                      <a:pt x="1346" y="0"/>
                    </a:moveTo>
                    <a:cubicBezTo>
                      <a:pt x="608" y="0"/>
                      <a:pt x="0" y="608"/>
                      <a:pt x="0" y="1346"/>
                    </a:cubicBezTo>
                    <a:cubicBezTo>
                      <a:pt x="0" y="2084"/>
                      <a:pt x="608" y="2691"/>
                      <a:pt x="1346" y="2691"/>
                    </a:cubicBezTo>
                    <a:lnTo>
                      <a:pt x="7228" y="2691"/>
                    </a:lnTo>
                    <a:cubicBezTo>
                      <a:pt x="7978" y="2691"/>
                      <a:pt x="8573" y="2084"/>
                      <a:pt x="8573" y="1346"/>
                    </a:cubicBezTo>
                    <a:cubicBezTo>
                      <a:pt x="8573" y="608"/>
                      <a:pt x="7978" y="0"/>
                      <a:pt x="722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34"/>
              <p:cNvSpPr/>
              <p:nvPr/>
            </p:nvSpPr>
            <p:spPr>
              <a:xfrm>
                <a:off x="6663025" y="39425"/>
                <a:ext cx="227125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3192" extrusionOk="0">
                    <a:moveTo>
                      <a:pt x="7489" y="500"/>
                    </a:moveTo>
                    <a:cubicBezTo>
                      <a:pt x="8085" y="500"/>
                      <a:pt x="8573" y="989"/>
                      <a:pt x="8573" y="1596"/>
                    </a:cubicBezTo>
                    <a:cubicBezTo>
                      <a:pt x="8573" y="2203"/>
                      <a:pt x="8085" y="2691"/>
                      <a:pt x="7489" y="2691"/>
                    </a:cubicBezTo>
                    <a:lnTo>
                      <a:pt x="1608" y="2691"/>
                    </a:lnTo>
                    <a:cubicBezTo>
                      <a:pt x="1001" y="2691"/>
                      <a:pt x="512" y="2203"/>
                      <a:pt x="512" y="1596"/>
                    </a:cubicBezTo>
                    <a:cubicBezTo>
                      <a:pt x="512" y="989"/>
                      <a:pt x="1001" y="500"/>
                      <a:pt x="1608" y="500"/>
                    </a:cubicBezTo>
                    <a:close/>
                    <a:moveTo>
                      <a:pt x="1608" y="0"/>
                    </a:moveTo>
                    <a:cubicBezTo>
                      <a:pt x="715" y="0"/>
                      <a:pt x="0" y="715"/>
                      <a:pt x="0" y="1596"/>
                    </a:cubicBezTo>
                    <a:cubicBezTo>
                      <a:pt x="0" y="2477"/>
                      <a:pt x="715" y="3191"/>
                      <a:pt x="1608" y="3191"/>
                    </a:cubicBezTo>
                    <a:lnTo>
                      <a:pt x="7489" y="3191"/>
                    </a:lnTo>
                    <a:cubicBezTo>
                      <a:pt x="8371" y="3191"/>
                      <a:pt x="9085" y="2477"/>
                      <a:pt x="9085" y="1596"/>
                    </a:cubicBezTo>
                    <a:cubicBezTo>
                      <a:pt x="9085" y="715"/>
                      <a:pt x="8371" y="0"/>
                      <a:pt x="7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34"/>
              <p:cNvSpPr/>
              <p:nvPr/>
            </p:nvSpPr>
            <p:spPr>
              <a:xfrm>
                <a:off x="67002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34"/>
              <p:cNvSpPr/>
              <p:nvPr/>
            </p:nvSpPr>
            <p:spPr>
              <a:xfrm>
                <a:off x="673535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34"/>
              <p:cNvSpPr/>
              <p:nvPr/>
            </p:nvSpPr>
            <p:spPr>
              <a:xfrm>
                <a:off x="6770175" y="44775"/>
                <a:ext cx="128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13" y="2727"/>
                    </a:lnTo>
                    <a:lnTo>
                      <a:pt x="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34"/>
              <p:cNvSpPr/>
              <p:nvPr/>
            </p:nvSpPr>
            <p:spPr>
              <a:xfrm>
                <a:off x="680530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34"/>
              <p:cNvSpPr/>
              <p:nvPr/>
            </p:nvSpPr>
            <p:spPr>
              <a:xfrm>
                <a:off x="68404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34"/>
              <p:cNvSpPr/>
              <p:nvPr/>
            </p:nvSpPr>
            <p:spPr>
              <a:xfrm>
                <a:off x="6630575" y="157600"/>
                <a:ext cx="29202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810" extrusionOk="0">
                    <a:moveTo>
                      <a:pt x="1" y="0"/>
                    </a:moveTo>
                    <a:lnTo>
                      <a:pt x="1" y="810"/>
                    </a:lnTo>
                    <a:lnTo>
                      <a:pt x="11681" y="810"/>
                    </a:lnTo>
                    <a:lnTo>
                      <a:pt x="1168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34"/>
              <p:cNvSpPr/>
              <p:nvPr/>
            </p:nvSpPr>
            <p:spPr>
              <a:xfrm>
                <a:off x="6707675" y="-125775"/>
                <a:ext cx="1378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5513" h="5513" extrusionOk="0">
                    <a:moveTo>
                      <a:pt x="2751" y="0"/>
                    </a:moveTo>
                    <a:cubicBezTo>
                      <a:pt x="1227" y="0"/>
                      <a:pt x="0" y="1239"/>
                      <a:pt x="0" y="2763"/>
                    </a:cubicBezTo>
                    <a:cubicBezTo>
                      <a:pt x="0" y="4287"/>
                      <a:pt x="1227" y="5513"/>
                      <a:pt x="2751" y="5513"/>
                    </a:cubicBezTo>
                    <a:cubicBezTo>
                      <a:pt x="4287" y="5513"/>
                      <a:pt x="5513" y="4287"/>
                      <a:pt x="5513" y="2763"/>
                    </a:cubicBezTo>
                    <a:cubicBezTo>
                      <a:pt x="5513" y="1239"/>
                      <a:pt x="4287" y="0"/>
                      <a:pt x="27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34"/>
              <p:cNvSpPr/>
              <p:nvPr/>
            </p:nvSpPr>
            <p:spPr>
              <a:xfrm>
                <a:off x="6723450" y="-11000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20" y="0"/>
                    </a:moveTo>
                    <a:cubicBezTo>
                      <a:pt x="953" y="0"/>
                      <a:pt x="0" y="953"/>
                      <a:pt x="0" y="2132"/>
                    </a:cubicBezTo>
                    <a:cubicBezTo>
                      <a:pt x="0" y="3298"/>
                      <a:pt x="953" y="4251"/>
                      <a:pt x="2120" y="4251"/>
                    </a:cubicBezTo>
                    <a:cubicBezTo>
                      <a:pt x="3298" y="4251"/>
                      <a:pt x="4251" y="3298"/>
                      <a:pt x="4251" y="2132"/>
                    </a:cubicBezTo>
                    <a:cubicBezTo>
                      <a:pt x="4251" y="953"/>
                      <a:pt x="3298" y="0"/>
                      <a:pt x="21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34"/>
              <p:cNvSpPr/>
              <p:nvPr/>
            </p:nvSpPr>
            <p:spPr>
              <a:xfrm>
                <a:off x="6723450" y="-71900"/>
                <a:ext cx="1062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2727" extrusionOk="0">
                    <a:moveTo>
                      <a:pt x="96" y="0"/>
                    </a:moveTo>
                    <a:cubicBezTo>
                      <a:pt x="36" y="191"/>
                      <a:pt x="0" y="393"/>
                      <a:pt x="0" y="608"/>
                    </a:cubicBezTo>
                    <a:cubicBezTo>
                      <a:pt x="0" y="1774"/>
                      <a:pt x="953" y="2727"/>
                      <a:pt x="2132" y="2727"/>
                    </a:cubicBezTo>
                    <a:cubicBezTo>
                      <a:pt x="3298" y="2727"/>
                      <a:pt x="4251" y="1774"/>
                      <a:pt x="4251" y="608"/>
                    </a:cubicBezTo>
                    <a:cubicBezTo>
                      <a:pt x="4251" y="393"/>
                      <a:pt x="4227" y="191"/>
                      <a:pt x="4168" y="0"/>
                    </a:cubicBezTo>
                    <a:cubicBezTo>
                      <a:pt x="3906" y="881"/>
                      <a:pt x="3084" y="1524"/>
                      <a:pt x="2132" y="1524"/>
                    </a:cubicBezTo>
                    <a:cubicBezTo>
                      <a:pt x="1167" y="1524"/>
                      <a:pt x="346" y="881"/>
                      <a:pt x="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34"/>
              <p:cNvSpPr/>
              <p:nvPr/>
            </p:nvSpPr>
            <p:spPr>
              <a:xfrm>
                <a:off x="6630575" y="167700"/>
                <a:ext cx="67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490" extrusionOk="0">
                    <a:moveTo>
                      <a:pt x="1394" y="1"/>
                    </a:moveTo>
                    <a:lnTo>
                      <a:pt x="1" y="1561"/>
                    </a:lnTo>
                    <a:lnTo>
                      <a:pt x="1" y="1799"/>
                    </a:lnTo>
                    <a:cubicBezTo>
                      <a:pt x="1" y="2108"/>
                      <a:pt x="203" y="2382"/>
                      <a:pt x="477" y="2489"/>
                    </a:cubicBezTo>
                    <a:lnTo>
                      <a:pt x="270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34"/>
              <p:cNvSpPr/>
              <p:nvPr/>
            </p:nvSpPr>
            <p:spPr>
              <a:xfrm>
                <a:off x="6658550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5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358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34"/>
              <p:cNvSpPr/>
              <p:nvPr/>
            </p:nvSpPr>
            <p:spPr>
              <a:xfrm>
                <a:off x="6708575" y="167700"/>
                <a:ext cx="896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4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34"/>
              <p:cNvSpPr/>
              <p:nvPr/>
            </p:nvSpPr>
            <p:spPr>
              <a:xfrm>
                <a:off x="6858275" y="167700"/>
                <a:ext cx="643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2573" y="1144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34"/>
              <p:cNvSpPr/>
              <p:nvPr/>
            </p:nvSpPr>
            <p:spPr>
              <a:xfrm>
                <a:off x="6758575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34"/>
              <p:cNvSpPr/>
              <p:nvPr/>
            </p:nvSpPr>
            <p:spPr>
              <a:xfrm>
                <a:off x="6808275" y="167700"/>
                <a:ext cx="899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22" y="2537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35"/>
          <p:cNvSpPr txBox="1">
            <a:spLocks noGrp="1"/>
          </p:cNvSpPr>
          <p:nvPr>
            <p:ph type="title"/>
          </p:nvPr>
        </p:nvSpPr>
        <p:spPr>
          <a:xfrm>
            <a:off x="4463675" y="848388"/>
            <a:ext cx="3741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2800" dirty="0"/>
              <a:t>Основни функции </a:t>
            </a:r>
            <a:endParaRPr sz="2800" dirty="0"/>
          </a:p>
        </p:txBody>
      </p:sp>
      <p:sp>
        <p:nvSpPr>
          <p:cNvPr id="1076" name="Google Shape;1076;p35"/>
          <p:cNvSpPr txBox="1">
            <a:spLocks noGrp="1"/>
          </p:cNvSpPr>
          <p:nvPr>
            <p:ph type="subTitle" idx="1"/>
          </p:nvPr>
        </p:nvSpPr>
        <p:spPr>
          <a:xfrm>
            <a:off x="4463875" y="1559312"/>
            <a:ext cx="3910758" cy="252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bg-BG" sz="1200" b="1" dirty="0"/>
              <a:t>Соларният Тракер На Две Оси</a:t>
            </a:r>
            <a:r>
              <a:rPr lang="en" sz="1200" b="1" dirty="0"/>
              <a:t> </a:t>
            </a:r>
            <a:r>
              <a:rPr lang="en" sz="1200" dirty="0"/>
              <a:t>е проект, предназначен за оптимиз</a:t>
            </a:r>
            <a:r>
              <a:rPr lang="bg-BG" sz="1200" dirty="0"/>
              <a:t>ация</a:t>
            </a:r>
            <a:r>
              <a:rPr lang="en" sz="1200" dirty="0"/>
              <a:t> на позиционирането на соларен панел, за да се увеличи максимално излагането му на слънчева светлина през деня. </a:t>
            </a:r>
            <a:endParaRPr lang="bg-BG"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1200" dirty="0"/>
              <a:t>С помощта на </a:t>
            </a:r>
            <a:r>
              <a:rPr lang="en" sz="1200" b="1" dirty="0"/>
              <a:t>два сервомотора</a:t>
            </a:r>
            <a:r>
              <a:rPr lang="en" sz="1200" dirty="0"/>
              <a:t> и </a:t>
            </a:r>
            <a:r>
              <a:rPr lang="en" sz="1200" b="1" dirty="0"/>
              <a:t>четири </a:t>
            </a:r>
            <a:r>
              <a:rPr lang="bg-BG" sz="1200" b="1" dirty="0"/>
              <a:t>фоторезистора</a:t>
            </a:r>
            <a:r>
              <a:rPr lang="en" sz="1200" dirty="0"/>
              <a:t> (LDR), управлявани с </a:t>
            </a:r>
            <a:r>
              <a:rPr lang="en" sz="1200" b="1" dirty="0"/>
              <a:t>микроконтролер Arduino Uno</a:t>
            </a:r>
            <a:r>
              <a:rPr lang="en" sz="1200" dirty="0"/>
              <a:t>, този соларен тракер </a:t>
            </a:r>
            <a:r>
              <a:rPr lang="en" sz="1200" b="1" dirty="0"/>
              <a:t>регулира ориентацията на панела</a:t>
            </a:r>
            <a:r>
              <a:rPr lang="en" sz="1200" dirty="0"/>
              <a:t>, за да следва движението на слънцето по небето или друг източник на светлина.</a:t>
            </a: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 sz="1200" dirty="0"/>
          </a:p>
        </p:txBody>
      </p:sp>
      <p:grpSp>
        <p:nvGrpSpPr>
          <p:cNvPr id="1077" name="Google Shape;1077;p35"/>
          <p:cNvGrpSpPr/>
          <p:nvPr/>
        </p:nvGrpSpPr>
        <p:grpSpPr>
          <a:xfrm>
            <a:off x="6476166" y="4187937"/>
            <a:ext cx="744312" cy="221985"/>
            <a:chOff x="8652775" y="883650"/>
            <a:chExt cx="120875" cy="36050"/>
          </a:xfrm>
        </p:grpSpPr>
        <p:sp>
          <p:nvSpPr>
            <p:cNvPr id="1078" name="Google Shape;1078;p3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3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35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3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35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35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4" name="Google Shape;1084;p35"/>
          <p:cNvSpPr/>
          <p:nvPr/>
        </p:nvSpPr>
        <p:spPr>
          <a:xfrm>
            <a:off x="4650693" y="700682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1"/>
                </a:moveTo>
                <a:cubicBezTo>
                  <a:pt x="108" y="1"/>
                  <a:pt x="1" y="108"/>
                  <a:pt x="1" y="251"/>
                </a:cubicBezTo>
                <a:cubicBezTo>
                  <a:pt x="1" y="393"/>
                  <a:pt x="108" y="501"/>
                  <a:pt x="251" y="501"/>
                </a:cubicBezTo>
                <a:lnTo>
                  <a:pt x="2549" y="501"/>
                </a:lnTo>
                <a:cubicBezTo>
                  <a:pt x="2691" y="501"/>
                  <a:pt x="2799" y="393"/>
                  <a:pt x="2799" y="251"/>
                </a:cubicBezTo>
                <a:cubicBezTo>
                  <a:pt x="2799" y="108"/>
                  <a:pt x="2691" y="1"/>
                  <a:pt x="254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5" name="Google Shape;1085;p35"/>
          <p:cNvGrpSpPr/>
          <p:nvPr/>
        </p:nvGrpSpPr>
        <p:grpSpPr>
          <a:xfrm>
            <a:off x="4194441" y="630088"/>
            <a:ext cx="234762" cy="218290"/>
            <a:chOff x="8652775" y="883650"/>
            <a:chExt cx="38125" cy="35450"/>
          </a:xfrm>
        </p:grpSpPr>
        <p:sp>
          <p:nvSpPr>
            <p:cNvPr id="1086" name="Google Shape;1086;p3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3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3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9" name="Google Shape;1089;p35"/>
          <p:cNvGrpSpPr/>
          <p:nvPr/>
        </p:nvGrpSpPr>
        <p:grpSpPr>
          <a:xfrm>
            <a:off x="8150166" y="940513"/>
            <a:ext cx="234762" cy="218290"/>
            <a:chOff x="8652775" y="883650"/>
            <a:chExt cx="38125" cy="35450"/>
          </a:xfrm>
        </p:grpSpPr>
        <p:sp>
          <p:nvSpPr>
            <p:cNvPr id="1090" name="Google Shape;1090;p3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3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35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3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4" name="Google Shape;1094;p35"/>
          <p:cNvGrpSpPr/>
          <p:nvPr/>
        </p:nvGrpSpPr>
        <p:grpSpPr>
          <a:xfrm rot="866130">
            <a:off x="895765" y="3507969"/>
            <a:ext cx="1498719" cy="2192273"/>
            <a:chOff x="1463275" y="2373500"/>
            <a:chExt cx="484900" cy="711125"/>
          </a:xfrm>
        </p:grpSpPr>
        <p:sp>
          <p:nvSpPr>
            <p:cNvPr id="1095" name="Google Shape;1095;p35"/>
            <p:cNvSpPr/>
            <p:nvPr/>
          </p:nvSpPr>
          <p:spPr>
            <a:xfrm>
              <a:off x="1463275" y="2373650"/>
              <a:ext cx="484300" cy="710825"/>
            </a:xfrm>
            <a:custGeom>
              <a:avLst/>
              <a:gdLst/>
              <a:ahLst/>
              <a:cxnLst/>
              <a:rect l="l" t="t" r="r" b="b"/>
              <a:pathLst>
                <a:path w="19372" h="28433" extrusionOk="0">
                  <a:moveTo>
                    <a:pt x="9049" y="0"/>
                  </a:moveTo>
                  <a:cubicBezTo>
                    <a:pt x="8263" y="0"/>
                    <a:pt x="7632" y="631"/>
                    <a:pt x="7632" y="1405"/>
                  </a:cubicBezTo>
                  <a:lnTo>
                    <a:pt x="7632" y="1417"/>
                  </a:lnTo>
                  <a:cubicBezTo>
                    <a:pt x="5596" y="2215"/>
                    <a:pt x="4155" y="4191"/>
                    <a:pt x="4155" y="6501"/>
                  </a:cubicBezTo>
                  <a:lnTo>
                    <a:pt x="4155" y="9870"/>
                  </a:lnTo>
                  <a:cubicBezTo>
                    <a:pt x="3763" y="10025"/>
                    <a:pt x="3489" y="10406"/>
                    <a:pt x="3489" y="10847"/>
                  </a:cubicBezTo>
                  <a:lnTo>
                    <a:pt x="3489" y="11156"/>
                  </a:lnTo>
                  <a:cubicBezTo>
                    <a:pt x="3298" y="11299"/>
                    <a:pt x="3120" y="11454"/>
                    <a:pt x="2953" y="11621"/>
                  </a:cubicBezTo>
                  <a:cubicBezTo>
                    <a:pt x="2786" y="11799"/>
                    <a:pt x="2631" y="11978"/>
                    <a:pt x="2477" y="12156"/>
                  </a:cubicBezTo>
                  <a:cubicBezTo>
                    <a:pt x="2143" y="12597"/>
                    <a:pt x="1869" y="13061"/>
                    <a:pt x="1655" y="13549"/>
                  </a:cubicBezTo>
                  <a:cubicBezTo>
                    <a:pt x="1441" y="14038"/>
                    <a:pt x="1286" y="14561"/>
                    <a:pt x="1167" y="15097"/>
                  </a:cubicBezTo>
                  <a:cubicBezTo>
                    <a:pt x="1048" y="15681"/>
                    <a:pt x="976" y="16276"/>
                    <a:pt x="941" y="16871"/>
                  </a:cubicBezTo>
                  <a:cubicBezTo>
                    <a:pt x="905" y="17324"/>
                    <a:pt x="893" y="17764"/>
                    <a:pt x="881" y="18217"/>
                  </a:cubicBezTo>
                  <a:cubicBezTo>
                    <a:pt x="0" y="18669"/>
                    <a:pt x="0" y="20264"/>
                    <a:pt x="0" y="20943"/>
                  </a:cubicBezTo>
                  <a:lnTo>
                    <a:pt x="2834" y="20943"/>
                  </a:lnTo>
                  <a:cubicBezTo>
                    <a:pt x="2834" y="20264"/>
                    <a:pt x="2917" y="18645"/>
                    <a:pt x="1953" y="18205"/>
                  </a:cubicBezTo>
                  <a:cubicBezTo>
                    <a:pt x="1965" y="17800"/>
                    <a:pt x="1977" y="17383"/>
                    <a:pt x="2000" y="16978"/>
                  </a:cubicBezTo>
                  <a:cubicBezTo>
                    <a:pt x="2036" y="16454"/>
                    <a:pt x="2096" y="15943"/>
                    <a:pt x="2191" y="15442"/>
                  </a:cubicBezTo>
                  <a:cubicBezTo>
                    <a:pt x="2298" y="14919"/>
                    <a:pt x="2453" y="14419"/>
                    <a:pt x="2667" y="13930"/>
                  </a:cubicBezTo>
                  <a:cubicBezTo>
                    <a:pt x="2846" y="13537"/>
                    <a:pt x="3072" y="13156"/>
                    <a:pt x="3346" y="12799"/>
                  </a:cubicBezTo>
                  <a:cubicBezTo>
                    <a:pt x="3393" y="12752"/>
                    <a:pt x="3441" y="12692"/>
                    <a:pt x="3489" y="12644"/>
                  </a:cubicBezTo>
                  <a:lnTo>
                    <a:pt x="3489" y="12692"/>
                  </a:lnTo>
                  <a:cubicBezTo>
                    <a:pt x="3489" y="12942"/>
                    <a:pt x="3572" y="13168"/>
                    <a:pt x="3727" y="13347"/>
                  </a:cubicBezTo>
                  <a:lnTo>
                    <a:pt x="3727" y="14359"/>
                  </a:lnTo>
                  <a:lnTo>
                    <a:pt x="4155" y="14359"/>
                  </a:lnTo>
                  <a:lnTo>
                    <a:pt x="4155" y="19169"/>
                  </a:lnTo>
                  <a:lnTo>
                    <a:pt x="3727" y="19169"/>
                  </a:lnTo>
                  <a:lnTo>
                    <a:pt x="3727" y="20193"/>
                  </a:lnTo>
                  <a:lnTo>
                    <a:pt x="8954" y="20193"/>
                  </a:lnTo>
                  <a:lnTo>
                    <a:pt x="8954" y="20205"/>
                  </a:lnTo>
                  <a:lnTo>
                    <a:pt x="8954" y="20943"/>
                  </a:lnTo>
                  <a:lnTo>
                    <a:pt x="8954" y="21562"/>
                  </a:lnTo>
                  <a:lnTo>
                    <a:pt x="8954" y="22300"/>
                  </a:lnTo>
                  <a:lnTo>
                    <a:pt x="8954" y="22931"/>
                  </a:lnTo>
                  <a:lnTo>
                    <a:pt x="8954" y="23670"/>
                  </a:lnTo>
                  <a:lnTo>
                    <a:pt x="7823" y="23670"/>
                  </a:lnTo>
                  <a:cubicBezTo>
                    <a:pt x="7573" y="23670"/>
                    <a:pt x="7382" y="23908"/>
                    <a:pt x="7382" y="24194"/>
                  </a:cubicBezTo>
                  <a:cubicBezTo>
                    <a:pt x="7382" y="24491"/>
                    <a:pt x="7573" y="24717"/>
                    <a:pt x="7823" y="24717"/>
                  </a:cubicBezTo>
                  <a:lnTo>
                    <a:pt x="8418" y="24717"/>
                  </a:lnTo>
                  <a:lnTo>
                    <a:pt x="8418" y="28432"/>
                  </a:lnTo>
                  <a:lnTo>
                    <a:pt x="10894" y="28432"/>
                  </a:lnTo>
                  <a:lnTo>
                    <a:pt x="10894" y="24729"/>
                  </a:lnTo>
                  <a:lnTo>
                    <a:pt x="11490" y="24729"/>
                  </a:lnTo>
                  <a:cubicBezTo>
                    <a:pt x="11728" y="24729"/>
                    <a:pt x="11930" y="24491"/>
                    <a:pt x="11930" y="24194"/>
                  </a:cubicBezTo>
                  <a:cubicBezTo>
                    <a:pt x="11930" y="23908"/>
                    <a:pt x="11728" y="23670"/>
                    <a:pt x="11490" y="23670"/>
                  </a:cubicBezTo>
                  <a:lnTo>
                    <a:pt x="10370" y="23670"/>
                  </a:lnTo>
                  <a:lnTo>
                    <a:pt x="10370" y="22931"/>
                  </a:lnTo>
                  <a:lnTo>
                    <a:pt x="10370" y="22312"/>
                  </a:lnTo>
                  <a:lnTo>
                    <a:pt x="10370" y="21574"/>
                  </a:lnTo>
                  <a:lnTo>
                    <a:pt x="10370" y="20943"/>
                  </a:lnTo>
                  <a:lnTo>
                    <a:pt x="10370" y="20205"/>
                  </a:lnTo>
                  <a:lnTo>
                    <a:pt x="10370" y="20193"/>
                  </a:lnTo>
                  <a:lnTo>
                    <a:pt x="15597" y="20193"/>
                  </a:lnTo>
                  <a:lnTo>
                    <a:pt x="15597" y="19169"/>
                  </a:lnTo>
                  <a:lnTo>
                    <a:pt x="15097" y="19169"/>
                  </a:lnTo>
                  <a:lnTo>
                    <a:pt x="15097" y="14371"/>
                  </a:lnTo>
                  <a:lnTo>
                    <a:pt x="15597" y="14371"/>
                  </a:lnTo>
                  <a:lnTo>
                    <a:pt x="15597" y="13335"/>
                  </a:lnTo>
                  <a:lnTo>
                    <a:pt x="15550" y="13335"/>
                  </a:lnTo>
                  <a:cubicBezTo>
                    <a:pt x="15693" y="13168"/>
                    <a:pt x="15776" y="12942"/>
                    <a:pt x="15776" y="12692"/>
                  </a:cubicBezTo>
                  <a:lnTo>
                    <a:pt x="15776" y="12573"/>
                  </a:lnTo>
                  <a:cubicBezTo>
                    <a:pt x="15835" y="12644"/>
                    <a:pt x="15907" y="12728"/>
                    <a:pt x="15966" y="12799"/>
                  </a:cubicBezTo>
                  <a:cubicBezTo>
                    <a:pt x="16252" y="13156"/>
                    <a:pt x="16478" y="13526"/>
                    <a:pt x="16657" y="13930"/>
                  </a:cubicBezTo>
                  <a:cubicBezTo>
                    <a:pt x="16871" y="14407"/>
                    <a:pt x="17026" y="14919"/>
                    <a:pt x="17121" y="15442"/>
                  </a:cubicBezTo>
                  <a:cubicBezTo>
                    <a:pt x="17228" y="15943"/>
                    <a:pt x="17276" y="16454"/>
                    <a:pt x="17312" y="16978"/>
                  </a:cubicBezTo>
                  <a:cubicBezTo>
                    <a:pt x="17336" y="17383"/>
                    <a:pt x="17348" y="17800"/>
                    <a:pt x="17348" y="18217"/>
                  </a:cubicBezTo>
                  <a:cubicBezTo>
                    <a:pt x="16443" y="18657"/>
                    <a:pt x="16443" y="20264"/>
                    <a:pt x="16443" y="20943"/>
                  </a:cubicBezTo>
                  <a:lnTo>
                    <a:pt x="19288" y="20943"/>
                  </a:lnTo>
                  <a:cubicBezTo>
                    <a:pt x="19288" y="20264"/>
                    <a:pt x="19372" y="18657"/>
                    <a:pt x="18419" y="18217"/>
                  </a:cubicBezTo>
                  <a:cubicBezTo>
                    <a:pt x="18419" y="17764"/>
                    <a:pt x="18395" y="17312"/>
                    <a:pt x="18371" y="16871"/>
                  </a:cubicBezTo>
                  <a:cubicBezTo>
                    <a:pt x="18324" y="16264"/>
                    <a:pt x="18252" y="15681"/>
                    <a:pt x="18121" y="15097"/>
                  </a:cubicBezTo>
                  <a:cubicBezTo>
                    <a:pt x="18014" y="14573"/>
                    <a:pt x="17848" y="14049"/>
                    <a:pt x="17633" y="13549"/>
                  </a:cubicBezTo>
                  <a:cubicBezTo>
                    <a:pt x="17419" y="13073"/>
                    <a:pt x="17157" y="12609"/>
                    <a:pt x="16824" y="12168"/>
                  </a:cubicBezTo>
                  <a:cubicBezTo>
                    <a:pt x="16681" y="11978"/>
                    <a:pt x="16526" y="11799"/>
                    <a:pt x="16359" y="11621"/>
                  </a:cubicBezTo>
                  <a:cubicBezTo>
                    <a:pt x="16169" y="11430"/>
                    <a:pt x="15978" y="11251"/>
                    <a:pt x="15776" y="11097"/>
                  </a:cubicBezTo>
                  <a:lnTo>
                    <a:pt x="15776" y="10847"/>
                  </a:lnTo>
                  <a:cubicBezTo>
                    <a:pt x="15776" y="10394"/>
                    <a:pt x="15502" y="10025"/>
                    <a:pt x="15109" y="9870"/>
                  </a:cubicBezTo>
                  <a:lnTo>
                    <a:pt x="15109" y="6501"/>
                  </a:lnTo>
                  <a:cubicBezTo>
                    <a:pt x="15109" y="4132"/>
                    <a:pt x="13597" y="2119"/>
                    <a:pt x="11490" y="1357"/>
                  </a:cubicBezTo>
                  <a:cubicBezTo>
                    <a:pt x="11454" y="595"/>
                    <a:pt x="10835" y="0"/>
                    <a:pt x="10073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96" name="Google Shape;1096;p35"/>
            <p:cNvGrpSpPr/>
            <p:nvPr/>
          </p:nvGrpSpPr>
          <p:grpSpPr>
            <a:xfrm>
              <a:off x="1463275" y="2373500"/>
              <a:ext cx="484900" cy="711125"/>
              <a:chOff x="1463275" y="1021100"/>
              <a:chExt cx="484900" cy="711125"/>
            </a:xfrm>
          </p:grpSpPr>
          <p:sp>
            <p:nvSpPr>
              <p:cNvPr id="1097" name="Google Shape;1097;p35"/>
              <p:cNvSpPr/>
              <p:nvPr/>
            </p:nvSpPr>
            <p:spPr>
              <a:xfrm>
                <a:off x="1654075" y="1021100"/>
                <a:ext cx="96450" cy="70850"/>
              </a:xfrm>
              <a:custGeom>
                <a:avLst/>
                <a:gdLst/>
                <a:ahLst/>
                <a:cxnLst/>
                <a:rect l="l" t="t" r="r" b="b"/>
                <a:pathLst>
                  <a:path w="3858" h="2834" extrusionOk="0">
                    <a:moveTo>
                      <a:pt x="1417" y="0"/>
                    </a:moveTo>
                    <a:cubicBezTo>
                      <a:pt x="631" y="0"/>
                      <a:pt x="0" y="643"/>
                      <a:pt x="0" y="1417"/>
                    </a:cubicBezTo>
                    <a:cubicBezTo>
                      <a:pt x="0" y="2203"/>
                      <a:pt x="631" y="2834"/>
                      <a:pt x="1417" y="2834"/>
                    </a:cubicBezTo>
                    <a:lnTo>
                      <a:pt x="2441" y="2834"/>
                    </a:lnTo>
                    <a:cubicBezTo>
                      <a:pt x="3227" y="2834"/>
                      <a:pt x="3858" y="2203"/>
                      <a:pt x="3858" y="1417"/>
                    </a:cubicBezTo>
                    <a:cubicBezTo>
                      <a:pt x="3858" y="643"/>
                      <a:pt x="3227" y="12"/>
                      <a:pt x="244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8" name="Google Shape;1098;p35"/>
              <p:cNvSpPr/>
              <p:nvPr/>
            </p:nvSpPr>
            <p:spPr>
              <a:xfrm>
                <a:off x="1687100" y="1476800"/>
                <a:ext cx="35450" cy="1539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156" extrusionOk="0">
                    <a:moveTo>
                      <a:pt x="1" y="0"/>
                    </a:moveTo>
                    <a:lnTo>
                      <a:pt x="1" y="6156"/>
                    </a:lnTo>
                    <a:lnTo>
                      <a:pt x="1417" y="6156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9" name="Google Shape;1099;p35"/>
              <p:cNvSpPr/>
              <p:nvPr/>
            </p:nvSpPr>
            <p:spPr>
              <a:xfrm>
                <a:off x="1687100" y="1476800"/>
                <a:ext cx="354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32" extrusionOk="0">
                    <a:moveTo>
                      <a:pt x="1" y="0"/>
                    </a:moveTo>
                    <a:lnTo>
                      <a:pt x="1" y="632"/>
                    </a:lnTo>
                    <a:lnTo>
                      <a:pt x="1417" y="632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0" name="Google Shape;1100;p35"/>
              <p:cNvSpPr/>
              <p:nvPr/>
            </p:nvSpPr>
            <p:spPr>
              <a:xfrm>
                <a:off x="1687100" y="1511025"/>
                <a:ext cx="3545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417" y="620"/>
                    </a:lnTo>
                    <a:lnTo>
                      <a:pt x="1417" y="1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1" name="Google Shape;1101;p35"/>
              <p:cNvSpPr/>
              <p:nvPr/>
            </p:nvSpPr>
            <p:spPr>
              <a:xfrm>
                <a:off x="1687100" y="1544975"/>
                <a:ext cx="354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417" y="631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2" name="Google Shape;1102;p35"/>
              <p:cNvSpPr/>
              <p:nvPr/>
            </p:nvSpPr>
            <p:spPr>
              <a:xfrm>
                <a:off x="1687100" y="1578900"/>
                <a:ext cx="354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32" extrusionOk="0">
                    <a:moveTo>
                      <a:pt x="1" y="0"/>
                    </a:moveTo>
                    <a:lnTo>
                      <a:pt x="1" y="631"/>
                    </a:lnTo>
                    <a:lnTo>
                      <a:pt x="1417" y="631"/>
                    </a:lnTo>
                    <a:lnTo>
                      <a:pt x="14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3" name="Google Shape;1103;p35"/>
              <p:cNvSpPr/>
              <p:nvPr/>
            </p:nvSpPr>
            <p:spPr>
              <a:xfrm>
                <a:off x="1687100" y="1613125"/>
                <a:ext cx="35450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620" extrusionOk="0">
                    <a:moveTo>
                      <a:pt x="1" y="1"/>
                    </a:moveTo>
                    <a:lnTo>
                      <a:pt x="1" y="620"/>
                    </a:lnTo>
                    <a:lnTo>
                      <a:pt x="1417" y="620"/>
                    </a:lnTo>
                    <a:lnTo>
                      <a:pt x="1417" y="1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4" name="Google Shape;1104;p35"/>
              <p:cNvSpPr/>
              <p:nvPr/>
            </p:nvSpPr>
            <p:spPr>
              <a:xfrm>
                <a:off x="1673700" y="1619675"/>
                <a:ext cx="61950" cy="11255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4502" extrusionOk="0">
                    <a:moveTo>
                      <a:pt x="1" y="0"/>
                    </a:moveTo>
                    <a:lnTo>
                      <a:pt x="1" y="4501"/>
                    </a:lnTo>
                    <a:lnTo>
                      <a:pt x="2477" y="4501"/>
                    </a:lnTo>
                    <a:lnTo>
                      <a:pt x="247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5" name="Google Shape;1105;p35"/>
              <p:cNvSpPr/>
              <p:nvPr/>
            </p:nvSpPr>
            <p:spPr>
              <a:xfrm>
                <a:off x="1647825" y="1613125"/>
                <a:ext cx="113725" cy="26525"/>
              </a:xfrm>
              <a:custGeom>
                <a:avLst/>
                <a:gdLst/>
                <a:ahLst/>
                <a:cxnLst/>
                <a:rect l="l" t="t" r="r" b="b"/>
                <a:pathLst>
                  <a:path w="4549" h="1061" extrusionOk="0">
                    <a:moveTo>
                      <a:pt x="441" y="1"/>
                    </a:moveTo>
                    <a:cubicBezTo>
                      <a:pt x="202" y="1"/>
                      <a:pt x="0" y="239"/>
                      <a:pt x="0" y="524"/>
                    </a:cubicBezTo>
                    <a:cubicBezTo>
                      <a:pt x="0" y="822"/>
                      <a:pt x="202" y="1060"/>
                      <a:pt x="441" y="1060"/>
                    </a:cubicBezTo>
                    <a:lnTo>
                      <a:pt x="4108" y="1060"/>
                    </a:lnTo>
                    <a:cubicBezTo>
                      <a:pt x="4358" y="1060"/>
                      <a:pt x="4548" y="822"/>
                      <a:pt x="4548" y="524"/>
                    </a:cubicBezTo>
                    <a:cubicBezTo>
                      <a:pt x="4548" y="239"/>
                      <a:pt x="4358" y="1"/>
                      <a:pt x="410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6" name="Google Shape;1106;p35"/>
              <p:cNvSpPr/>
              <p:nvPr/>
            </p:nvSpPr>
            <p:spPr>
              <a:xfrm>
                <a:off x="1704675" y="1256500"/>
                <a:ext cx="152700" cy="64650"/>
              </a:xfrm>
              <a:custGeom>
                <a:avLst/>
                <a:gdLst/>
                <a:ahLst/>
                <a:cxnLst/>
                <a:rect l="l" t="t" r="r" b="b"/>
                <a:pathLst>
                  <a:path w="6108" h="2586" extrusionOk="0">
                    <a:moveTo>
                      <a:pt x="201" y="1"/>
                    </a:moveTo>
                    <a:cubicBezTo>
                      <a:pt x="134" y="1"/>
                      <a:pt x="67" y="1"/>
                      <a:pt x="0" y="2"/>
                    </a:cubicBezTo>
                    <a:cubicBezTo>
                      <a:pt x="131" y="2"/>
                      <a:pt x="262" y="2"/>
                      <a:pt x="393" y="14"/>
                    </a:cubicBezTo>
                    <a:cubicBezTo>
                      <a:pt x="1048" y="26"/>
                      <a:pt x="1084" y="990"/>
                      <a:pt x="500" y="1073"/>
                    </a:cubicBezTo>
                    <a:cubicBezTo>
                      <a:pt x="2298" y="1109"/>
                      <a:pt x="4096" y="1443"/>
                      <a:pt x="5513" y="2586"/>
                    </a:cubicBezTo>
                    <a:lnTo>
                      <a:pt x="6108" y="1681"/>
                    </a:lnTo>
                    <a:cubicBezTo>
                      <a:pt x="4470" y="366"/>
                      <a:pt x="2274" y="1"/>
                      <a:pt x="201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7" name="Google Shape;1107;p35"/>
              <p:cNvSpPr/>
              <p:nvPr/>
            </p:nvSpPr>
            <p:spPr>
              <a:xfrm>
                <a:off x="1842475" y="1298500"/>
                <a:ext cx="41100" cy="42900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1716" extrusionOk="0">
                    <a:moveTo>
                      <a:pt x="596" y="1"/>
                    </a:moveTo>
                    <a:lnTo>
                      <a:pt x="1" y="906"/>
                    </a:lnTo>
                    <a:cubicBezTo>
                      <a:pt x="144" y="1025"/>
                      <a:pt x="286" y="1156"/>
                      <a:pt x="429" y="1298"/>
                    </a:cubicBezTo>
                    <a:cubicBezTo>
                      <a:pt x="560" y="1429"/>
                      <a:pt x="691" y="1572"/>
                      <a:pt x="798" y="1715"/>
                    </a:cubicBezTo>
                    <a:lnTo>
                      <a:pt x="1644" y="1084"/>
                    </a:lnTo>
                    <a:cubicBezTo>
                      <a:pt x="1513" y="894"/>
                      <a:pt x="1358" y="715"/>
                      <a:pt x="1191" y="536"/>
                    </a:cubicBezTo>
                    <a:cubicBezTo>
                      <a:pt x="1001" y="346"/>
                      <a:pt x="798" y="167"/>
                      <a:pt x="5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8" name="Google Shape;1108;p35"/>
              <p:cNvSpPr/>
              <p:nvPr/>
            </p:nvSpPr>
            <p:spPr>
              <a:xfrm>
                <a:off x="1862425" y="1325600"/>
                <a:ext cx="41700" cy="437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51" extrusionOk="0">
                    <a:moveTo>
                      <a:pt x="846" y="0"/>
                    </a:moveTo>
                    <a:lnTo>
                      <a:pt x="0" y="631"/>
                    </a:lnTo>
                    <a:cubicBezTo>
                      <a:pt x="286" y="988"/>
                      <a:pt x="512" y="1357"/>
                      <a:pt x="691" y="1750"/>
                    </a:cubicBezTo>
                    <a:lnTo>
                      <a:pt x="1667" y="1381"/>
                    </a:lnTo>
                    <a:cubicBezTo>
                      <a:pt x="1453" y="905"/>
                      <a:pt x="1191" y="441"/>
                      <a:pt x="8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9" name="Google Shape;1109;p35"/>
              <p:cNvSpPr/>
              <p:nvPr/>
            </p:nvSpPr>
            <p:spPr>
              <a:xfrm>
                <a:off x="1692175" y="1283325"/>
                <a:ext cx="125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" extrusionOk="0">
                    <a:moveTo>
                      <a:pt x="0" y="0"/>
                    </a:moveTo>
                    <a:cubicBezTo>
                      <a:pt x="36" y="12"/>
                      <a:pt x="71" y="12"/>
                      <a:pt x="107" y="12"/>
                    </a:cubicBezTo>
                    <a:cubicBezTo>
                      <a:pt x="238" y="0"/>
                      <a:pt x="369" y="0"/>
                      <a:pt x="500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0" name="Google Shape;1110;p35"/>
              <p:cNvSpPr/>
              <p:nvPr/>
            </p:nvSpPr>
            <p:spPr>
              <a:xfrm>
                <a:off x="1879675" y="1360125"/>
                <a:ext cx="3665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882" extrusionOk="0">
                    <a:moveTo>
                      <a:pt x="977" y="0"/>
                    </a:moveTo>
                    <a:lnTo>
                      <a:pt x="1" y="369"/>
                    </a:lnTo>
                    <a:cubicBezTo>
                      <a:pt x="227" y="857"/>
                      <a:pt x="370" y="1369"/>
                      <a:pt x="477" y="1881"/>
                    </a:cubicBezTo>
                    <a:lnTo>
                      <a:pt x="1465" y="1548"/>
                    </a:lnTo>
                    <a:cubicBezTo>
                      <a:pt x="1358" y="1024"/>
                      <a:pt x="1204" y="500"/>
                      <a:pt x="97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1" name="Google Shape;1111;p35"/>
              <p:cNvSpPr/>
              <p:nvPr/>
            </p:nvSpPr>
            <p:spPr>
              <a:xfrm>
                <a:off x="1897250" y="1486325"/>
                <a:ext cx="268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162" extrusionOk="0">
                    <a:moveTo>
                      <a:pt x="0" y="0"/>
                    </a:moveTo>
                    <a:lnTo>
                      <a:pt x="0" y="643"/>
                    </a:lnTo>
                    <a:cubicBezTo>
                      <a:pt x="0" y="989"/>
                      <a:pt x="268" y="1161"/>
                      <a:pt x="536" y="1161"/>
                    </a:cubicBezTo>
                    <a:cubicBezTo>
                      <a:pt x="804" y="1161"/>
                      <a:pt x="1072" y="989"/>
                      <a:pt x="1072" y="643"/>
                    </a:cubicBezTo>
                    <a:cubicBezTo>
                      <a:pt x="1072" y="429"/>
                      <a:pt x="1072" y="215"/>
                      <a:pt x="1072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2" name="Google Shape;1112;p35"/>
              <p:cNvSpPr/>
              <p:nvPr/>
            </p:nvSpPr>
            <p:spPr>
              <a:xfrm>
                <a:off x="1896350" y="1443175"/>
                <a:ext cx="27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108" h="1727" extrusionOk="0">
                    <a:moveTo>
                      <a:pt x="1048" y="0"/>
                    </a:moveTo>
                    <a:lnTo>
                      <a:pt x="1" y="107"/>
                    </a:lnTo>
                    <a:cubicBezTo>
                      <a:pt x="25" y="643"/>
                      <a:pt x="36" y="1191"/>
                      <a:pt x="36" y="1726"/>
                    </a:cubicBezTo>
                    <a:lnTo>
                      <a:pt x="1108" y="1726"/>
                    </a:lnTo>
                    <a:cubicBezTo>
                      <a:pt x="1096" y="1143"/>
                      <a:pt x="1084" y="572"/>
                      <a:pt x="10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3" name="Google Shape;1113;p35"/>
              <p:cNvSpPr/>
              <p:nvPr/>
            </p:nvSpPr>
            <p:spPr>
              <a:xfrm>
                <a:off x="1891600" y="1398825"/>
                <a:ext cx="309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882" extrusionOk="0">
                    <a:moveTo>
                      <a:pt x="988" y="0"/>
                    </a:moveTo>
                    <a:lnTo>
                      <a:pt x="0" y="345"/>
                    </a:lnTo>
                    <a:cubicBezTo>
                      <a:pt x="95" y="845"/>
                      <a:pt x="155" y="1357"/>
                      <a:pt x="191" y="1881"/>
                    </a:cubicBezTo>
                    <a:lnTo>
                      <a:pt x="1238" y="1774"/>
                    </a:lnTo>
                    <a:cubicBezTo>
                      <a:pt x="1191" y="1167"/>
                      <a:pt x="1119" y="583"/>
                      <a:pt x="9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4" name="Google Shape;1114;p35"/>
              <p:cNvSpPr/>
              <p:nvPr/>
            </p:nvSpPr>
            <p:spPr>
              <a:xfrm>
                <a:off x="1486775" y="1398825"/>
                <a:ext cx="312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51" h="1882" extrusionOk="0">
                    <a:moveTo>
                      <a:pt x="239" y="0"/>
                    </a:moveTo>
                    <a:cubicBezTo>
                      <a:pt x="108" y="583"/>
                      <a:pt x="36" y="1179"/>
                      <a:pt x="1" y="1774"/>
                    </a:cubicBezTo>
                    <a:lnTo>
                      <a:pt x="1060" y="1881"/>
                    </a:lnTo>
                    <a:cubicBezTo>
                      <a:pt x="1096" y="1357"/>
                      <a:pt x="1156" y="845"/>
                      <a:pt x="1251" y="345"/>
                    </a:cubicBezTo>
                    <a:lnTo>
                      <a:pt x="23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5" name="Google Shape;1115;p35"/>
              <p:cNvSpPr/>
              <p:nvPr/>
            </p:nvSpPr>
            <p:spPr>
              <a:xfrm>
                <a:off x="1485300" y="1443175"/>
                <a:ext cx="280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727" extrusionOk="0">
                    <a:moveTo>
                      <a:pt x="60" y="0"/>
                    </a:moveTo>
                    <a:cubicBezTo>
                      <a:pt x="24" y="572"/>
                      <a:pt x="12" y="1155"/>
                      <a:pt x="0" y="1726"/>
                    </a:cubicBezTo>
                    <a:lnTo>
                      <a:pt x="1072" y="1726"/>
                    </a:lnTo>
                    <a:cubicBezTo>
                      <a:pt x="1072" y="1179"/>
                      <a:pt x="1084" y="643"/>
                      <a:pt x="1119" y="107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6" name="Google Shape;1116;p35"/>
              <p:cNvSpPr/>
              <p:nvPr/>
            </p:nvSpPr>
            <p:spPr>
              <a:xfrm>
                <a:off x="1492725" y="1360125"/>
                <a:ext cx="37250" cy="47350"/>
              </a:xfrm>
              <a:custGeom>
                <a:avLst/>
                <a:gdLst/>
                <a:ahLst/>
                <a:cxnLst/>
                <a:rect l="l" t="t" r="r" b="b"/>
                <a:pathLst>
                  <a:path w="1490" h="1894" extrusionOk="0">
                    <a:moveTo>
                      <a:pt x="477" y="0"/>
                    </a:moveTo>
                    <a:cubicBezTo>
                      <a:pt x="263" y="488"/>
                      <a:pt x="108" y="1012"/>
                      <a:pt x="1" y="1548"/>
                    </a:cubicBezTo>
                    <a:lnTo>
                      <a:pt x="1013" y="1893"/>
                    </a:lnTo>
                    <a:cubicBezTo>
                      <a:pt x="1120" y="1369"/>
                      <a:pt x="1275" y="869"/>
                      <a:pt x="1489" y="381"/>
                    </a:cubicBezTo>
                    <a:lnTo>
                      <a:pt x="4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7" name="Google Shape;1117;p35"/>
              <p:cNvSpPr/>
              <p:nvPr/>
            </p:nvSpPr>
            <p:spPr>
              <a:xfrm>
                <a:off x="1485300" y="1486325"/>
                <a:ext cx="26800" cy="29050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162" extrusionOk="0">
                    <a:moveTo>
                      <a:pt x="0" y="0"/>
                    </a:moveTo>
                    <a:lnTo>
                      <a:pt x="0" y="643"/>
                    </a:lnTo>
                    <a:cubicBezTo>
                      <a:pt x="0" y="989"/>
                      <a:pt x="268" y="1161"/>
                      <a:pt x="536" y="1161"/>
                    </a:cubicBezTo>
                    <a:cubicBezTo>
                      <a:pt x="804" y="1161"/>
                      <a:pt x="1072" y="989"/>
                      <a:pt x="1072" y="643"/>
                    </a:cubicBezTo>
                    <a:lnTo>
                      <a:pt x="1072" y="0"/>
                    </a:ln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8" name="Google Shape;1118;p35"/>
              <p:cNvSpPr/>
              <p:nvPr/>
            </p:nvSpPr>
            <p:spPr>
              <a:xfrm>
                <a:off x="1525475" y="1298800"/>
                <a:ext cx="41400" cy="42900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716" extrusionOk="0">
                    <a:moveTo>
                      <a:pt x="1072" y="1"/>
                    </a:moveTo>
                    <a:cubicBezTo>
                      <a:pt x="858" y="167"/>
                      <a:pt x="655" y="334"/>
                      <a:pt x="465" y="524"/>
                    </a:cubicBezTo>
                    <a:cubicBezTo>
                      <a:pt x="298" y="703"/>
                      <a:pt x="143" y="882"/>
                      <a:pt x="1" y="1060"/>
                    </a:cubicBezTo>
                    <a:lnTo>
                      <a:pt x="870" y="1715"/>
                    </a:lnTo>
                    <a:cubicBezTo>
                      <a:pt x="977" y="1572"/>
                      <a:pt x="1096" y="1429"/>
                      <a:pt x="1227" y="1286"/>
                    </a:cubicBezTo>
                    <a:cubicBezTo>
                      <a:pt x="1370" y="1144"/>
                      <a:pt x="1513" y="1013"/>
                      <a:pt x="1656" y="894"/>
                    </a:cubicBezTo>
                    <a:lnTo>
                      <a:pt x="107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9" name="Google Shape;1119;p35"/>
              <p:cNvSpPr/>
              <p:nvPr/>
            </p:nvSpPr>
            <p:spPr>
              <a:xfrm>
                <a:off x="1704675" y="1283325"/>
                <a:ext cx="125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3" extrusionOk="0">
                    <a:moveTo>
                      <a:pt x="0" y="0"/>
                    </a:moveTo>
                    <a:cubicBezTo>
                      <a:pt x="131" y="0"/>
                      <a:pt x="274" y="0"/>
                      <a:pt x="393" y="12"/>
                    </a:cubicBezTo>
                    <a:cubicBezTo>
                      <a:pt x="429" y="12"/>
                      <a:pt x="464" y="12"/>
                      <a:pt x="500" y="0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0" name="Google Shape;1120;p35"/>
              <p:cNvSpPr/>
              <p:nvPr/>
            </p:nvSpPr>
            <p:spPr>
              <a:xfrm>
                <a:off x="1504650" y="1325300"/>
                <a:ext cx="42575" cy="44375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75" extrusionOk="0">
                    <a:moveTo>
                      <a:pt x="834" y="0"/>
                    </a:moveTo>
                    <a:cubicBezTo>
                      <a:pt x="488" y="441"/>
                      <a:pt x="214" y="905"/>
                      <a:pt x="0" y="1393"/>
                    </a:cubicBezTo>
                    <a:lnTo>
                      <a:pt x="1012" y="1774"/>
                    </a:lnTo>
                    <a:cubicBezTo>
                      <a:pt x="1191" y="1381"/>
                      <a:pt x="1417" y="1012"/>
                      <a:pt x="1703" y="643"/>
                    </a:cubicBez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1" name="Google Shape;1121;p35"/>
              <p:cNvSpPr/>
              <p:nvPr/>
            </p:nvSpPr>
            <p:spPr>
              <a:xfrm>
                <a:off x="1552275" y="1256500"/>
                <a:ext cx="152425" cy="64650"/>
              </a:xfrm>
              <a:custGeom>
                <a:avLst/>
                <a:gdLst/>
                <a:ahLst/>
                <a:cxnLst/>
                <a:rect l="l" t="t" r="r" b="b"/>
                <a:pathLst>
                  <a:path w="6097" h="2586" extrusionOk="0">
                    <a:moveTo>
                      <a:pt x="5902" y="1"/>
                    </a:moveTo>
                    <a:cubicBezTo>
                      <a:pt x="3787" y="1"/>
                      <a:pt x="1664" y="387"/>
                      <a:pt x="0" y="1693"/>
                    </a:cubicBezTo>
                    <a:lnTo>
                      <a:pt x="584" y="2586"/>
                    </a:lnTo>
                    <a:cubicBezTo>
                      <a:pt x="1965" y="1431"/>
                      <a:pt x="3810" y="1109"/>
                      <a:pt x="5596" y="1073"/>
                    </a:cubicBezTo>
                    <a:cubicBezTo>
                      <a:pt x="5013" y="990"/>
                      <a:pt x="5048" y="26"/>
                      <a:pt x="5703" y="14"/>
                    </a:cubicBezTo>
                    <a:cubicBezTo>
                      <a:pt x="5834" y="2"/>
                      <a:pt x="5965" y="2"/>
                      <a:pt x="6096" y="2"/>
                    </a:cubicBezTo>
                    <a:cubicBezTo>
                      <a:pt x="6031" y="1"/>
                      <a:pt x="5967" y="1"/>
                      <a:pt x="5902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2" name="Google Shape;1122;p35"/>
              <p:cNvSpPr/>
              <p:nvPr/>
            </p:nvSpPr>
            <p:spPr>
              <a:xfrm>
                <a:off x="1677575" y="1256525"/>
                <a:ext cx="54200" cy="26825"/>
              </a:xfrm>
              <a:custGeom>
                <a:avLst/>
                <a:gdLst/>
                <a:ahLst/>
                <a:cxnLst/>
                <a:rect l="l" t="t" r="r" b="b"/>
                <a:pathLst>
                  <a:path w="2168" h="1073" extrusionOk="0">
                    <a:moveTo>
                      <a:pt x="1084" y="1"/>
                    </a:moveTo>
                    <a:cubicBezTo>
                      <a:pt x="953" y="1"/>
                      <a:pt x="822" y="13"/>
                      <a:pt x="691" y="13"/>
                    </a:cubicBezTo>
                    <a:cubicBezTo>
                      <a:pt x="36" y="37"/>
                      <a:pt x="1" y="989"/>
                      <a:pt x="584" y="1072"/>
                    </a:cubicBezTo>
                    <a:lnTo>
                      <a:pt x="1584" y="1072"/>
                    </a:lnTo>
                    <a:cubicBezTo>
                      <a:pt x="2168" y="1001"/>
                      <a:pt x="2132" y="25"/>
                      <a:pt x="1477" y="13"/>
                    </a:cubicBezTo>
                    <a:cubicBezTo>
                      <a:pt x="1346" y="1"/>
                      <a:pt x="1215" y="1"/>
                      <a:pt x="1084" y="1"/>
                    </a:cubicBezTo>
                    <a:close/>
                  </a:path>
                </a:pathLst>
              </a:custGeom>
              <a:solidFill>
                <a:srgbClr val="6FA7B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3" name="Google Shape;1123;p35"/>
              <p:cNvSpPr/>
              <p:nvPr/>
            </p:nvSpPr>
            <p:spPr>
              <a:xfrm>
                <a:off x="1463275" y="1473825"/>
                <a:ext cx="73525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941" h="2847" extrusionOk="0">
                    <a:moveTo>
                      <a:pt x="1417" y="0"/>
                    </a:moveTo>
                    <a:cubicBezTo>
                      <a:pt x="0" y="0"/>
                      <a:pt x="0" y="2060"/>
                      <a:pt x="0" y="2846"/>
                    </a:cubicBezTo>
                    <a:lnTo>
                      <a:pt x="2834" y="2846"/>
                    </a:lnTo>
                    <a:cubicBezTo>
                      <a:pt x="2834" y="2060"/>
                      <a:pt x="2941" y="0"/>
                      <a:pt x="14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4" name="Google Shape;1124;p35"/>
              <p:cNvSpPr/>
              <p:nvPr/>
            </p:nvSpPr>
            <p:spPr>
              <a:xfrm>
                <a:off x="1874625" y="1473825"/>
                <a:ext cx="735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2847" extrusionOk="0">
                    <a:moveTo>
                      <a:pt x="1417" y="0"/>
                    </a:moveTo>
                    <a:cubicBezTo>
                      <a:pt x="1" y="0"/>
                      <a:pt x="1" y="2060"/>
                      <a:pt x="1" y="2846"/>
                    </a:cubicBezTo>
                    <a:lnTo>
                      <a:pt x="2834" y="2846"/>
                    </a:lnTo>
                    <a:cubicBezTo>
                      <a:pt x="2834" y="2060"/>
                      <a:pt x="2941" y="0"/>
                      <a:pt x="14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5" name="Google Shape;1125;p35"/>
              <p:cNvSpPr/>
              <p:nvPr/>
            </p:nvSpPr>
            <p:spPr>
              <a:xfrm>
                <a:off x="1550475" y="1266650"/>
                <a:ext cx="51825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3918" extrusionOk="0">
                    <a:moveTo>
                      <a:pt x="1037" y="1"/>
                    </a:moveTo>
                    <a:cubicBezTo>
                      <a:pt x="465" y="1"/>
                      <a:pt x="1" y="465"/>
                      <a:pt x="1" y="1037"/>
                    </a:cubicBezTo>
                    <a:lnTo>
                      <a:pt x="1" y="2882"/>
                    </a:lnTo>
                    <a:cubicBezTo>
                      <a:pt x="1" y="3453"/>
                      <a:pt x="465" y="3918"/>
                      <a:pt x="1037" y="3918"/>
                    </a:cubicBezTo>
                    <a:cubicBezTo>
                      <a:pt x="1608" y="3918"/>
                      <a:pt x="2072" y="3453"/>
                      <a:pt x="2072" y="2882"/>
                    </a:cubicBezTo>
                    <a:lnTo>
                      <a:pt x="2072" y="1037"/>
                    </a:lnTo>
                    <a:cubicBezTo>
                      <a:pt x="2072" y="465"/>
                      <a:pt x="1608" y="1"/>
                      <a:pt x="10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6" name="Google Shape;1126;p35"/>
              <p:cNvSpPr/>
              <p:nvPr/>
            </p:nvSpPr>
            <p:spPr>
              <a:xfrm>
                <a:off x="1805875" y="1266650"/>
                <a:ext cx="51800" cy="9795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3918" extrusionOk="0">
                    <a:moveTo>
                      <a:pt x="1036" y="1"/>
                    </a:moveTo>
                    <a:cubicBezTo>
                      <a:pt x="465" y="1"/>
                      <a:pt x="0" y="465"/>
                      <a:pt x="0" y="1037"/>
                    </a:cubicBezTo>
                    <a:lnTo>
                      <a:pt x="0" y="2882"/>
                    </a:lnTo>
                    <a:cubicBezTo>
                      <a:pt x="0" y="3453"/>
                      <a:pt x="465" y="3918"/>
                      <a:pt x="1036" y="3918"/>
                    </a:cubicBezTo>
                    <a:cubicBezTo>
                      <a:pt x="1608" y="3918"/>
                      <a:pt x="2072" y="3453"/>
                      <a:pt x="2072" y="2882"/>
                    </a:cubicBezTo>
                    <a:lnTo>
                      <a:pt x="2072" y="1037"/>
                    </a:lnTo>
                    <a:cubicBezTo>
                      <a:pt x="2072" y="465"/>
                      <a:pt x="1608" y="1"/>
                      <a:pt x="103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7" name="Google Shape;1127;p35"/>
              <p:cNvSpPr/>
              <p:nvPr/>
            </p:nvSpPr>
            <p:spPr>
              <a:xfrm>
                <a:off x="1567450" y="1047275"/>
                <a:ext cx="273575" cy="307500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300" extrusionOk="0">
                    <a:moveTo>
                      <a:pt x="5465" y="1"/>
                    </a:moveTo>
                    <a:cubicBezTo>
                      <a:pt x="2441" y="1"/>
                      <a:pt x="0" y="2442"/>
                      <a:pt x="0" y="5466"/>
                    </a:cubicBezTo>
                    <a:lnTo>
                      <a:pt x="0" y="12300"/>
                    </a:lnTo>
                    <a:lnTo>
                      <a:pt x="10942" y="12300"/>
                    </a:lnTo>
                    <a:lnTo>
                      <a:pt x="10942" y="5466"/>
                    </a:lnTo>
                    <a:cubicBezTo>
                      <a:pt x="10942" y="2442"/>
                      <a:pt x="8489" y="1"/>
                      <a:pt x="54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8" name="Google Shape;1128;p35"/>
              <p:cNvSpPr/>
              <p:nvPr/>
            </p:nvSpPr>
            <p:spPr>
              <a:xfrm>
                <a:off x="1567150" y="1380350"/>
                <a:ext cx="273875" cy="12027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4811" extrusionOk="0">
                    <a:moveTo>
                      <a:pt x="0" y="1"/>
                    </a:moveTo>
                    <a:lnTo>
                      <a:pt x="0" y="4811"/>
                    </a:lnTo>
                    <a:lnTo>
                      <a:pt x="10954" y="4811"/>
                    </a:lnTo>
                    <a:lnTo>
                      <a:pt x="109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9" name="Google Shape;1129;p35"/>
              <p:cNvSpPr/>
              <p:nvPr/>
            </p:nvSpPr>
            <p:spPr>
              <a:xfrm>
                <a:off x="1556425" y="1354750"/>
                <a:ext cx="10750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1037" extrusionOk="0">
                    <a:moveTo>
                      <a:pt x="1" y="1"/>
                    </a:moveTo>
                    <a:lnTo>
                      <a:pt x="1" y="1037"/>
                    </a:lnTo>
                    <a:lnTo>
                      <a:pt x="429" y="1037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0" name="Google Shape;1130;p35"/>
              <p:cNvSpPr/>
              <p:nvPr/>
            </p:nvSpPr>
            <p:spPr>
              <a:xfrm>
                <a:off x="1841000" y="1354750"/>
                <a:ext cx="122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1037" extrusionOk="0">
                    <a:moveTo>
                      <a:pt x="0" y="1"/>
                    </a:moveTo>
                    <a:lnTo>
                      <a:pt x="0" y="1037"/>
                    </a:lnTo>
                    <a:lnTo>
                      <a:pt x="488" y="1037"/>
                    </a:lnTo>
                    <a:lnTo>
                      <a:pt x="48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1" name="Google Shape;1131;p35"/>
              <p:cNvSpPr/>
              <p:nvPr/>
            </p:nvSpPr>
            <p:spPr>
              <a:xfrm>
                <a:off x="1567150" y="1354750"/>
                <a:ext cx="27387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37" extrusionOk="0">
                    <a:moveTo>
                      <a:pt x="0" y="1"/>
                    </a:moveTo>
                    <a:lnTo>
                      <a:pt x="0" y="1037"/>
                    </a:lnTo>
                    <a:lnTo>
                      <a:pt x="10954" y="1037"/>
                    </a:lnTo>
                    <a:lnTo>
                      <a:pt x="109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2" name="Google Shape;1132;p35"/>
              <p:cNvSpPr/>
              <p:nvPr/>
            </p:nvSpPr>
            <p:spPr>
              <a:xfrm>
                <a:off x="1556425" y="1500600"/>
                <a:ext cx="296800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1872" h="1025" extrusionOk="0">
                    <a:moveTo>
                      <a:pt x="1" y="1"/>
                    </a:moveTo>
                    <a:lnTo>
                      <a:pt x="1" y="1025"/>
                    </a:lnTo>
                    <a:lnTo>
                      <a:pt x="441" y="1025"/>
                    </a:lnTo>
                    <a:lnTo>
                      <a:pt x="441" y="1"/>
                    </a:lnTo>
                    <a:close/>
                    <a:moveTo>
                      <a:pt x="11383" y="1"/>
                    </a:moveTo>
                    <a:lnTo>
                      <a:pt x="11383" y="1025"/>
                    </a:lnTo>
                    <a:lnTo>
                      <a:pt x="11871" y="1025"/>
                    </a:lnTo>
                    <a:lnTo>
                      <a:pt x="1187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3" name="Google Shape;1133;p35"/>
              <p:cNvSpPr/>
              <p:nvPr/>
            </p:nvSpPr>
            <p:spPr>
              <a:xfrm>
                <a:off x="1567150" y="1500600"/>
                <a:ext cx="27387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955" h="1025" extrusionOk="0">
                    <a:moveTo>
                      <a:pt x="0" y="1"/>
                    </a:moveTo>
                    <a:lnTo>
                      <a:pt x="0" y="1025"/>
                    </a:lnTo>
                    <a:lnTo>
                      <a:pt x="10954" y="1025"/>
                    </a:lnTo>
                    <a:lnTo>
                      <a:pt x="109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4" name="Google Shape;1134;p35"/>
              <p:cNvSpPr/>
              <p:nvPr/>
            </p:nvSpPr>
            <p:spPr>
              <a:xfrm>
                <a:off x="1629950" y="126932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1" y="1"/>
                    </a:moveTo>
                    <a:lnTo>
                      <a:pt x="1001" y="1"/>
                    </a:lnTo>
                    <a:lnTo>
                      <a:pt x="1001" y="1001"/>
                    </a:lnTo>
                    <a:lnTo>
                      <a:pt x="1" y="100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5" name="Google Shape;1135;p35"/>
              <p:cNvSpPr/>
              <p:nvPr/>
            </p:nvSpPr>
            <p:spPr>
              <a:xfrm>
                <a:off x="1660600" y="1269325"/>
                <a:ext cx="253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1" y="1"/>
                    </a:moveTo>
                    <a:lnTo>
                      <a:pt x="1" y="1001"/>
                    </a:lnTo>
                    <a:lnTo>
                      <a:pt x="1013" y="1001"/>
                    </a:lnTo>
                    <a:lnTo>
                      <a:pt x="10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6" name="Google Shape;1136;p35"/>
              <p:cNvSpPr/>
              <p:nvPr/>
            </p:nvSpPr>
            <p:spPr>
              <a:xfrm>
                <a:off x="1691575" y="126932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0" y="1"/>
                    </a:moveTo>
                    <a:lnTo>
                      <a:pt x="1000" y="1"/>
                    </a:lnTo>
                    <a:lnTo>
                      <a:pt x="1000" y="1001"/>
                    </a:lnTo>
                    <a:lnTo>
                      <a:pt x="0" y="100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7" name="Google Shape;1137;p35"/>
              <p:cNvSpPr/>
              <p:nvPr/>
            </p:nvSpPr>
            <p:spPr>
              <a:xfrm>
                <a:off x="1722225" y="1269325"/>
                <a:ext cx="253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01" extrusionOk="0">
                    <a:moveTo>
                      <a:pt x="1" y="1"/>
                    </a:moveTo>
                    <a:lnTo>
                      <a:pt x="1" y="1001"/>
                    </a:lnTo>
                    <a:lnTo>
                      <a:pt x="1013" y="1001"/>
                    </a:lnTo>
                    <a:lnTo>
                      <a:pt x="101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8" name="Google Shape;1138;p35"/>
              <p:cNvSpPr/>
              <p:nvPr/>
            </p:nvSpPr>
            <p:spPr>
              <a:xfrm>
                <a:off x="1753175" y="1269325"/>
                <a:ext cx="2502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001" h="1001" extrusionOk="0">
                    <a:moveTo>
                      <a:pt x="1" y="1"/>
                    </a:moveTo>
                    <a:lnTo>
                      <a:pt x="1001" y="1"/>
                    </a:lnTo>
                    <a:lnTo>
                      <a:pt x="1001" y="1001"/>
                    </a:lnTo>
                    <a:lnTo>
                      <a:pt x="1" y="100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35"/>
              <p:cNvSpPr/>
              <p:nvPr/>
            </p:nvSpPr>
            <p:spPr>
              <a:xfrm>
                <a:off x="1607025" y="1152350"/>
                <a:ext cx="82175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287" extrusionOk="0">
                    <a:moveTo>
                      <a:pt x="3287" y="1644"/>
                    </a:moveTo>
                    <a:cubicBezTo>
                      <a:pt x="3287" y="2549"/>
                      <a:pt x="2549" y="3287"/>
                      <a:pt x="1644" y="3287"/>
                    </a:cubicBezTo>
                    <a:cubicBezTo>
                      <a:pt x="739" y="3287"/>
                      <a:pt x="1" y="2549"/>
                      <a:pt x="1" y="1644"/>
                    </a:cubicBezTo>
                    <a:cubicBezTo>
                      <a:pt x="1" y="739"/>
                      <a:pt x="739" y="1"/>
                      <a:pt x="1644" y="1"/>
                    </a:cubicBezTo>
                    <a:cubicBezTo>
                      <a:pt x="2549" y="1"/>
                      <a:pt x="3287" y="739"/>
                      <a:pt x="3287" y="1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35"/>
              <p:cNvSpPr/>
              <p:nvPr/>
            </p:nvSpPr>
            <p:spPr>
              <a:xfrm>
                <a:off x="1638575" y="1183900"/>
                <a:ext cx="190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63" extrusionOk="0">
                    <a:moveTo>
                      <a:pt x="382" y="1"/>
                    </a:moveTo>
                    <a:cubicBezTo>
                      <a:pt x="168" y="1"/>
                      <a:pt x="1" y="167"/>
                      <a:pt x="1" y="382"/>
                    </a:cubicBezTo>
                    <a:cubicBezTo>
                      <a:pt x="1" y="596"/>
                      <a:pt x="168" y="763"/>
                      <a:pt x="382" y="763"/>
                    </a:cubicBezTo>
                    <a:cubicBezTo>
                      <a:pt x="596" y="763"/>
                      <a:pt x="763" y="596"/>
                      <a:pt x="763" y="382"/>
                    </a:cubicBezTo>
                    <a:cubicBezTo>
                      <a:pt x="763" y="167"/>
                      <a:pt x="596" y="1"/>
                      <a:pt x="3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35"/>
              <p:cNvSpPr/>
              <p:nvPr/>
            </p:nvSpPr>
            <p:spPr>
              <a:xfrm>
                <a:off x="1718950" y="1152350"/>
                <a:ext cx="82175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3287" h="3287" extrusionOk="0">
                    <a:moveTo>
                      <a:pt x="3287" y="1644"/>
                    </a:moveTo>
                    <a:cubicBezTo>
                      <a:pt x="3287" y="2549"/>
                      <a:pt x="2549" y="3287"/>
                      <a:pt x="1644" y="3287"/>
                    </a:cubicBezTo>
                    <a:cubicBezTo>
                      <a:pt x="739" y="3287"/>
                      <a:pt x="1" y="2549"/>
                      <a:pt x="1" y="1644"/>
                    </a:cubicBezTo>
                    <a:cubicBezTo>
                      <a:pt x="1" y="739"/>
                      <a:pt x="739" y="1"/>
                      <a:pt x="1644" y="1"/>
                    </a:cubicBezTo>
                    <a:cubicBezTo>
                      <a:pt x="2549" y="1"/>
                      <a:pt x="3287" y="739"/>
                      <a:pt x="3287" y="1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2" name="Google Shape;1142;p35"/>
              <p:cNvSpPr/>
              <p:nvPr/>
            </p:nvSpPr>
            <p:spPr>
              <a:xfrm>
                <a:off x="1750500" y="1183900"/>
                <a:ext cx="1907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763" h="763" extrusionOk="0">
                    <a:moveTo>
                      <a:pt x="382" y="1"/>
                    </a:moveTo>
                    <a:cubicBezTo>
                      <a:pt x="167" y="1"/>
                      <a:pt x="1" y="167"/>
                      <a:pt x="1" y="382"/>
                    </a:cubicBezTo>
                    <a:cubicBezTo>
                      <a:pt x="1" y="596"/>
                      <a:pt x="167" y="763"/>
                      <a:pt x="382" y="763"/>
                    </a:cubicBezTo>
                    <a:cubicBezTo>
                      <a:pt x="596" y="763"/>
                      <a:pt x="763" y="596"/>
                      <a:pt x="763" y="382"/>
                    </a:cubicBezTo>
                    <a:cubicBezTo>
                      <a:pt x="763" y="167"/>
                      <a:pt x="596" y="1"/>
                      <a:pt x="3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3" name="Google Shape;1143;p35"/>
              <p:cNvSpPr/>
              <p:nvPr/>
            </p:nvSpPr>
            <p:spPr>
              <a:xfrm>
                <a:off x="1589175" y="1403575"/>
                <a:ext cx="208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834" y="417"/>
                    </a:moveTo>
                    <a:cubicBezTo>
                      <a:pt x="834" y="655"/>
                      <a:pt x="643" y="834"/>
                      <a:pt x="417" y="834"/>
                    </a:cubicBezTo>
                    <a:cubicBezTo>
                      <a:pt x="179" y="834"/>
                      <a:pt x="0" y="655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43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35"/>
              <p:cNvSpPr/>
              <p:nvPr/>
            </p:nvSpPr>
            <p:spPr>
              <a:xfrm>
                <a:off x="1799625" y="1403575"/>
                <a:ext cx="20850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4" extrusionOk="0">
                    <a:moveTo>
                      <a:pt x="834" y="417"/>
                    </a:moveTo>
                    <a:cubicBezTo>
                      <a:pt x="834" y="655"/>
                      <a:pt x="655" y="834"/>
                      <a:pt x="417" y="834"/>
                    </a:cubicBezTo>
                    <a:cubicBezTo>
                      <a:pt x="191" y="834"/>
                      <a:pt x="0" y="655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55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35"/>
              <p:cNvSpPr/>
              <p:nvPr/>
            </p:nvSpPr>
            <p:spPr>
              <a:xfrm>
                <a:off x="1589175" y="1457150"/>
                <a:ext cx="208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5" extrusionOk="0">
                    <a:moveTo>
                      <a:pt x="834" y="417"/>
                    </a:moveTo>
                    <a:cubicBezTo>
                      <a:pt x="834" y="656"/>
                      <a:pt x="643" y="834"/>
                      <a:pt x="417" y="834"/>
                    </a:cubicBezTo>
                    <a:cubicBezTo>
                      <a:pt x="179" y="834"/>
                      <a:pt x="0" y="656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43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35"/>
              <p:cNvSpPr/>
              <p:nvPr/>
            </p:nvSpPr>
            <p:spPr>
              <a:xfrm>
                <a:off x="1799625" y="1457150"/>
                <a:ext cx="20850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835" extrusionOk="0">
                    <a:moveTo>
                      <a:pt x="834" y="417"/>
                    </a:moveTo>
                    <a:cubicBezTo>
                      <a:pt x="834" y="656"/>
                      <a:pt x="655" y="834"/>
                      <a:pt x="417" y="834"/>
                    </a:cubicBezTo>
                    <a:cubicBezTo>
                      <a:pt x="191" y="834"/>
                      <a:pt x="0" y="656"/>
                      <a:pt x="0" y="417"/>
                    </a:cubicBezTo>
                    <a:cubicBezTo>
                      <a:pt x="0" y="191"/>
                      <a:pt x="191" y="1"/>
                      <a:pt x="417" y="1"/>
                    </a:cubicBezTo>
                    <a:cubicBezTo>
                      <a:pt x="655" y="1"/>
                      <a:pt x="834" y="191"/>
                      <a:pt x="834" y="41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7" name="Google Shape;1147;p35"/>
              <p:cNvSpPr/>
              <p:nvPr/>
            </p:nvSpPr>
            <p:spPr>
              <a:xfrm>
                <a:off x="1626975" y="1404475"/>
                <a:ext cx="155700" cy="72650"/>
              </a:xfrm>
              <a:custGeom>
                <a:avLst/>
                <a:gdLst/>
                <a:ahLst/>
                <a:cxnLst/>
                <a:rect l="l" t="t" r="r" b="b"/>
                <a:pathLst>
                  <a:path w="6228" h="2906" extrusionOk="0">
                    <a:moveTo>
                      <a:pt x="1" y="0"/>
                    </a:moveTo>
                    <a:lnTo>
                      <a:pt x="1" y="2905"/>
                    </a:lnTo>
                    <a:lnTo>
                      <a:pt x="6228" y="2905"/>
                    </a:lnTo>
                    <a:lnTo>
                      <a:pt x="622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48" name="Google Shape;1148;p35"/>
          <p:cNvGrpSpPr/>
          <p:nvPr/>
        </p:nvGrpSpPr>
        <p:grpSpPr>
          <a:xfrm rot="-451423">
            <a:off x="2200954" y="1301624"/>
            <a:ext cx="1898993" cy="2257482"/>
            <a:chOff x="2184900" y="2377950"/>
            <a:chExt cx="614400" cy="732275"/>
          </a:xfrm>
        </p:grpSpPr>
        <p:sp>
          <p:nvSpPr>
            <p:cNvPr id="1149" name="Google Shape;1149;p35"/>
            <p:cNvSpPr/>
            <p:nvPr/>
          </p:nvSpPr>
          <p:spPr>
            <a:xfrm>
              <a:off x="2204125" y="2377950"/>
              <a:ext cx="576300" cy="732275"/>
            </a:xfrm>
            <a:custGeom>
              <a:avLst/>
              <a:gdLst/>
              <a:ahLst/>
              <a:cxnLst/>
              <a:rect l="l" t="t" r="r" b="b"/>
              <a:pathLst>
                <a:path w="23052" h="29291" extrusionOk="0">
                  <a:moveTo>
                    <a:pt x="11526" y="608"/>
                  </a:moveTo>
                  <a:cubicBezTo>
                    <a:pt x="11919" y="608"/>
                    <a:pt x="12229" y="929"/>
                    <a:pt x="12229" y="1322"/>
                  </a:cubicBezTo>
                  <a:cubicBezTo>
                    <a:pt x="12229" y="1715"/>
                    <a:pt x="11919" y="2025"/>
                    <a:pt x="11526" y="2025"/>
                  </a:cubicBezTo>
                  <a:cubicBezTo>
                    <a:pt x="11133" y="2025"/>
                    <a:pt x="10812" y="1715"/>
                    <a:pt x="10812" y="1322"/>
                  </a:cubicBezTo>
                  <a:cubicBezTo>
                    <a:pt x="10812" y="929"/>
                    <a:pt x="11133" y="608"/>
                    <a:pt x="11526" y="608"/>
                  </a:cubicBezTo>
                  <a:close/>
                  <a:moveTo>
                    <a:pt x="12300" y="23587"/>
                  </a:moveTo>
                  <a:cubicBezTo>
                    <a:pt x="12407" y="23742"/>
                    <a:pt x="12526" y="23861"/>
                    <a:pt x="12681" y="23956"/>
                  </a:cubicBezTo>
                  <a:lnTo>
                    <a:pt x="12681" y="24813"/>
                  </a:lnTo>
                  <a:lnTo>
                    <a:pt x="12681" y="25802"/>
                  </a:lnTo>
                  <a:lnTo>
                    <a:pt x="12681" y="26671"/>
                  </a:lnTo>
                  <a:lnTo>
                    <a:pt x="12681" y="27040"/>
                  </a:lnTo>
                  <a:cubicBezTo>
                    <a:pt x="12193" y="27183"/>
                    <a:pt x="11776" y="27468"/>
                    <a:pt x="11478" y="27861"/>
                  </a:cubicBezTo>
                  <a:cubicBezTo>
                    <a:pt x="11169" y="27468"/>
                    <a:pt x="10728" y="27171"/>
                    <a:pt x="10228" y="27040"/>
                  </a:cubicBezTo>
                  <a:lnTo>
                    <a:pt x="10228" y="26766"/>
                  </a:lnTo>
                  <a:lnTo>
                    <a:pt x="10228" y="25897"/>
                  </a:lnTo>
                  <a:lnTo>
                    <a:pt x="10228" y="24897"/>
                  </a:lnTo>
                  <a:lnTo>
                    <a:pt x="10228" y="24039"/>
                  </a:lnTo>
                  <a:lnTo>
                    <a:pt x="10228" y="23980"/>
                  </a:lnTo>
                  <a:cubicBezTo>
                    <a:pt x="10395" y="23885"/>
                    <a:pt x="10538" y="23754"/>
                    <a:pt x="10645" y="23587"/>
                  </a:cubicBezTo>
                  <a:cubicBezTo>
                    <a:pt x="10907" y="23611"/>
                    <a:pt x="11181" y="23623"/>
                    <a:pt x="11455" y="23623"/>
                  </a:cubicBezTo>
                  <a:cubicBezTo>
                    <a:pt x="11740" y="23623"/>
                    <a:pt x="12026" y="23611"/>
                    <a:pt x="12300" y="23587"/>
                  </a:cubicBezTo>
                  <a:close/>
                  <a:moveTo>
                    <a:pt x="11526" y="1"/>
                  </a:moveTo>
                  <a:cubicBezTo>
                    <a:pt x="10788" y="1"/>
                    <a:pt x="10204" y="584"/>
                    <a:pt x="10204" y="1322"/>
                  </a:cubicBezTo>
                  <a:cubicBezTo>
                    <a:pt x="10204" y="1906"/>
                    <a:pt x="10574" y="2394"/>
                    <a:pt x="11097" y="2573"/>
                  </a:cubicBezTo>
                  <a:lnTo>
                    <a:pt x="11097" y="3608"/>
                  </a:lnTo>
                  <a:cubicBezTo>
                    <a:pt x="8299" y="3739"/>
                    <a:pt x="5835" y="5168"/>
                    <a:pt x="4287" y="7287"/>
                  </a:cubicBezTo>
                  <a:cubicBezTo>
                    <a:pt x="4085" y="7573"/>
                    <a:pt x="3906" y="7859"/>
                    <a:pt x="3727" y="8157"/>
                  </a:cubicBezTo>
                  <a:lnTo>
                    <a:pt x="3346" y="8157"/>
                  </a:lnTo>
                  <a:cubicBezTo>
                    <a:pt x="2596" y="9490"/>
                    <a:pt x="2180" y="11038"/>
                    <a:pt x="2180" y="12669"/>
                  </a:cubicBezTo>
                  <a:cubicBezTo>
                    <a:pt x="2180" y="12848"/>
                    <a:pt x="2180" y="13014"/>
                    <a:pt x="2192" y="13193"/>
                  </a:cubicBezTo>
                  <a:lnTo>
                    <a:pt x="2608" y="13193"/>
                  </a:lnTo>
                  <a:cubicBezTo>
                    <a:pt x="2620" y="13383"/>
                    <a:pt x="2644" y="13574"/>
                    <a:pt x="2668" y="13752"/>
                  </a:cubicBezTo>
                  <a:cubicBezTo>
                    <a:pt x="263" y="15943"/>
                    <a:pt x="1" y="20527"/>
                    <a:pt x="2025" y="23194"/>
                  </a:cubicBezTo>
                  <a:lnTo>
                    <a:pt x="1120" y="24087"/>
                  </a:lnTo>
                  <a:lnTo>
                    <a:pt x="1953" y="24920"/>
                  </a:lnTo>
                  <a:lnTo>
                    <a:pt x="4061" y="22813"/>
                  </a:lnTo>
                  <a:lnTo>
                    <a:pt x="3227" y="21980"/>
                  </a:lnTo>
                  <a:lnTo>
                    <a:pt x="2656" y="22551"/>
                  </a:lnTo>
                  <a:cubicBezTo>
                    <a:pt x="1084" y="20420"/>
                    <a:pt x="1180" y="16812"/>
                    <a:pt x="2882" y="14824"/>
                  </a:cubicBezTo>
                  <a:cubicBezTo>
                    <a:pt x="3489" y="17134"/>
                    <a:pt x="5001" y="19086"/>
                    <a:pt x="7014" y="20265"/>
                  </a:cubicBezTo>
                  <a:cubicBezTo>
                    <a:pt x="6716" y="20444"/>
                    <a:pt x="6549" y="20658"/>
                    <a:pt x="6549" y="20872"/>
                  </a:cubicBezTo>
                  <a:cubicBezTo>
                    <a:pt x="6549" y="21027"/>
                    <a:pt x="6621" y="21182"/>
                    <a:pt x="6764" y="21325"/>
                  </a:cubicBezTo>
                  <a:cubicBezTo>
                    <a:pt x="6585" y="21480"/>
                    <a:pt x="6490" y="21646"/>
                    <a:pt x="6490" y="21813"/>
                  </a:cubicBezTo>
                  <a:cubicBezTo>
                    <a:pt x="6490" y="22301"/>
                    <a:pt x="7287" y="22849"/>
                    <a:pt x="8514" y="23218"/>
                  </a:cubicBezTo>
                  <a:cubicBezTo>
                    <a:pt x="8585" y="23516"/>
                    <a:pt x="8764" y="23777"/>
                    <a:pt x="9014" y="23944"/>
                  </a:cubicBezTo>
                  <a:lnTo>
                    <a:pt x="9014" y="24039"/>
                  </a:lnTo>
                  <a:lnTo>
                    <a:pt x="9014" y="24909"/>
                  </a:lnTo>
                  <a:lnTo>
                    <a:pt x="9014" y="25897"/>
                  </a:lnTo>
                  <a:lnTo>
                    <a:pt x="9014" y="26766"/>
                  </a:lnTo>
                  <a:lnTo>
                    <a:pt x="9014" y="27040"/>
                  </a:lnTo>
                  <a:cubicBezTo>
                    <a:pt x="8014" y="27302"/>
                    <a:pt x="7287" y="28207"/>
                    <a:pt x="7287" y="29290"/>
                  </a:cubicBezTo>
                  <a:lnTo>
                    <a:pt x="15658" y="29290"/>
                  </a:lnTo>
                  <a:cubicBezTo>
                    <a:pt x="15658" y="28195"/>
                    <a:pt x="14907" y="27278"/>
                    <a:pt x="13883" y="27028"/>
                  </a:cubicBezTo>
                  <a:lnTo>
                    <a:pt x="13883" y="26671"/>
                  </a:lnTo>
                  <a:lnTo>
                    <a:pt x="13883" y="25802"/>
                  </a:lnTo>
                  <a:lnTo>
                    <a:pt x="13883" y="24813"/>
                  </a:lnTo>
                  <a:lnTo>
                    <a:pt x="13883" y="23968"/>
                  </a:lnTo>
                  <a:cubicBezTo>
                    <a:pt x="14157" y="23801"/>
                    <a:pt x="14360" y="23527"/>
                    <a:pt x="14419" y="23206"/>
                  </a:cubicBezTo>
                  <a:cubicBezTo>
                    <a:pt x="15634" y="22849"/>
                    <a:pt x="16420" y="22289"/>
                    <a:pt x="16420" y="21813"/>
                  </a:cubicBezTo>
                  <a:cubicBezTo>
                    <a:pt x="16420" y="21670"/>
                    <a:pt x="16348" y="21527"/>
                    <a:pt x="16217" y="21396"/>
                  </a:cubicBezTo>
                  <a:cubicBezTo>
                    <a:pt x="16384" y="21218"/>
                    <a:pt x="16491" y="21051"/>
                    <a:pt x="16491" y="20872"/>
                  </a:cubicBezTo>
                  <a:cubicBezTo>
                    <a:pt x="16491" y="20658"/>
                    <a:pt x="16324" y="20444"/>
                    <a:pt x="16027" y="20265"/>
                  </a:cubicBezTo>
                  <a:cubicBezTo>
                    <a:pt x="18039" y="19086"/>
                    <a:pt x="19551" y="17134"/>
                    <a:pt x="20158" y="14824"/>
                  </a:cubicBezTo>
                  <a:cubicBezTo>
                    <a:pt x="21908" y="16860"/>
                    <a:pt x="21956" y="20622"/>
                    <a:pt x="20253" y="22730"/>
                  </a:cubicBezTo>
                  <a:lnTo>
                    <a:pt x="19503" y="21980"/>
                  </a:lnTo>
                  <a:lnTo>
                    <a:pt x="18670" y="22813"/>
                  </a:lnTo>
                  <a:lnTo>
                    <a:pt x="20777" y="24920"/>
                  </a:lnTo>
                  <a:lnTo>
                    <a:pt x="21611" y="24087"/>
                  </a:lnTo>
                  <a:lnTo>
                    <a:pt x="20884" y="23361"/>
                  </a:lnTo>
                  <a:cubicBezTo>
                    <a:pt x="23051" y="20718"/>
                    <a:pt x="22825" y="15991"/>
                    <a:pt x="20372" y="13752"/>
                  </a:cubicBezTo>
                  <a:cubicBezTo>
                    <a:pt x="20396" y="13574"/>
                    <a:pt x="20420" y="13383"/>
                    <a:pt x="20432" y="13193"/>
                  </a:cubicBezTo>
                  <a:lnTo>
                    <a:pt x="20849" y="13193"/>
                  </a:lnTo>
                  <a:cubicBezTo>
                    <a:pt x="20861" y="13014"/>
                    <a:pt x="20861" y="12848"/>
                    <a:pt x="20861" y="12669"/>
                  </a:cubicBezTo>
                  <a:cubicBezTo>
                    <a:pt x="20861" y="11038"/>
                    <a:pt x="20444" y="9490"/>
                    <a:pt x="19694" y="8157"/>
                  </a:cubicBezTo>
                  <a:lnTo>
                    <a:pt x="19313" y="8157"/>
                  </a:lnTo>
                  <a:cubicBezTo>
                    <a:pt x="19146" y="7859"/>
                    <a:pt x="18956" y="7573"/>
                    <a:pt x="18753" y="7287"/>
                  </a:cubicBezTo>
                  <a:cubicBezTo>
                    <a:pt x="17205" y="5156"/>
                    <a:pt x="14741" y="3739"/>
                    <a:pt x="11943" y="3608"/>
                  </a:cubicBezTo>
                  <a:lnTo>
                    <a:pt x="11943" y="2573"/>
                  </a:lnTo>
                  <a:cubicBezTo>
                    <a:pt x="12467" y="2394"/>
                    <a:pt x="12836" y="1906"/>
                    <a:pt x="12836" y="1322"/>
                  </a:cubicBezTo>
                  <a:cubicBezTo>
                    <a:pt x="12836" y="584"/>
                    <a:pt x="12252" y="1"/>
                    <a:pt x="11526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50" name="Google Shape;1150;p35"/>
            <p:cNvGrpSpPr/>
            <p:nvPr/>
          </p:nvGrpSpPr>
          <p:grpSpPr>
            <a:xfrm>
              <a:off x="2184900" y="2377963"/>
              <a:ext cx="614400" cy="732250"/>
              <a:chOff x="2184900" y="1025550"/>
              <a:chExt cx="614400" cy="732250"/>
            </a:xfrm>
          </p:grpSpPr>
          <p:sp>
            <p:nvSpPr>
              <p:cNvPr id="1151" name="Google Shape;1151;p35"/>
              <p:cNvSpPr/>
              <p:nvPr/>
            </p:nvSpPr>
            <p:spPr>
              <a:xfrm>
                <a:off x="2612525" y="1338875"/>
                <a:ext cx="186775" cy="277075"/>
              </a:xfrm>
              <a:custGeom>
                <a:avLst/>
                <a:gdLst/>
                <a:ahLst/>
                <a:cxnLst/>
                <a:rect l="l" t="t" r="r" b="b"/>
                <a:pathLst>
                  <a:path w="7471" h="11083" extrusionOk="0">
                    <a:moveTo>
                      <a:pt x="798" y="0"/>
                    </a:moveTo>
                    <a:cubicBezTo>
                      <a:pt x="724" y="0"/>
                      <a:pt x="648" y="2"/>
                      <a:pt x="572" y="5"/>
                    </a:cubicBezTo>
                    <a:cubicBezTo>
                      <a:pt x="8" y="28"/>
                      <a:pt x="0" y="898"/>
                      <a:pt x="549" y="898"/>
                    </a:cubicBezTo>
                    <a:cubicBezTo>
                      <a:pt x="557" y="898"/>
                      <a:pt x="564" y="898"/>
                      <a:pt x="572" y="898"/>
                    </a:cubicBezTo>
                    <a:cubicBezTo>
                      <a:pt x="634" y="895"/>
                      <a:pt x="695" y="894"/>
                      <a:pt x="756" y="894"/>
                    </a:cubicBezTo>
                    <a:cubicBezTo>
                      <a:pt x="5281" y="894"/>
                      <a:pt x="6372" y="7367"/>
                      <a:pt x="3834" y="10304"/>
                    </a:cubicBezTo>
                    <a:cubicBezTo>
                      <a:pt x="3543" y="10631"/>
                      <a:pt x="3842" y="11083"/>
                      <a:pt x="4169" y="11083"/>
                    </a:cubicBezTo>
                    <a:cubicBezTo>
                      <a:pt x="4270" y="11083"/>
                      <a:pt x="4375" y="11039"/>
                      <a:pt x="4465" y="10935"/>
                    </a:cubicBezTo>
                    <a:cubicBezTo>
                      <a:pt x="7471" y="7448"/>
                      <a:pt x="6123" y="0"/>
                      <a:pt x="7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35"/>
              <p:cNvSpPr/>
              <p:nvPr/>
            </p:nvSpPr>
            <p:spPr>
              <a:xfrm>
                <a:off x="2184900" y="1338875"/>
                <a:ext cx="187125" cy="277075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1083" extrusionOk="0">
                    <a:moveTo>
                      <a:pt x="6699" y="1"/>
                    </a:moveTo>
                    <a:cubicBezTo>
                      <a:pt x="1364" y="1"/>
                      <a:pt x="0" y="7445"/>
                      <a:pt x="3020" y="10935"/>
                    </a:cubicBezTo>
                    <a:cubicBezTo>
                      <a:pt x="3110" y="11039"/>
                      <a:pt x="3215" y="11083"/>
                      <a:pt x="3316" y="11083"/>
                    </a:cubicBezTo>
                    <a:cubicBezTo>
                      <a:pt x="3643" y="11083"/>
                      <a:pt x="3942" y="10631"/>
                      <a:pt x="3651" y="10304"/>
                    </a:cubicBezTo>
                    <a:cubicBezTo>
                      <a:pt x="1102" y="7367"/>
                      <a:pt x="2204" y="894"/>
                      <a:pt x="6729" y="894"/>
                    </a:cubicBezTo>
                    <a:cubicBezTo>
                      <a:pt x="6790" y="894"/>
                      <a:pt x="6851" y="895"/>
                      <a:pt x="6913" y="898"/>
                    </a:cubicBezTo>
                    <a:cubicBezTo>
                      <a:pt x="6921" y="898"/>
                      <a:pt x="6928" y="898"/>
                      <a:pt x="6936" y="898"/>
                    </a:cubicBezTo>
                    <a:cubicBezTo>
                      <a:pt x="7485" y="898"/>
                      <a:pt x="7477" y="28"/>
                      <a:pt x="6913" y="5"/>
                    </a:cubicBezTo>
                    <a:cubicBezTo>
                      <a:pt x="6841" y="2"/>
                      <a:pt x="6770" y="1"/>
                      <a:pt x="66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35"/>
              <p:cNvSpPr/>
              <p:nvPr/>
            </p:nvSpPr>
            <p:spPr>
              <a:xfrm>
                <a:off x="2429750" y="1565500"/>
                <a:ext cx="30100" cy="1539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6157" extrusionOk="0">
                    <a:moveTo>
                      <a:pt x="1" y="1"/>
                    </a:moveTo>
                    <a:lnTo>
                      <a:pt x="1" y="6156"/>
                    </a:lnTo>
                    <a:lnTo>
                      <a:pt x="1203" y="6156"/>
                    </a:lnTo>
                    <a:lnTo>
                      <a:pt x="120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4" name="Google Shape;1154;p35"/>
              <p:cNvSpPr/>
              <p:nvPr/>
            </p:nvSpPr>
            <p:spPr>
              <a:xfrm>
                <a:off x="2429750" y="1694675"/>
                <a:ext cx="3010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990" extrusionOk="0">
                    <a:moveTo>
                      <a:pt x="1" y="1"/>
                    </a:moveTo>
                    <a:lnTo>
                      <a:pt x="1" y="989"/>
                    </a:lnTo>
                    <a:lnTo>
                      <a:pt x="1203" y="989"/>
                    </a:lnTo>
                    <a:lnTo>
                      <a:pt x="120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5" name="Google Shape;1155;p35"/>
              <p:cNvSpPr/>
              <p:nvPr/>
            </p:nvSpPr>
            <p:spPr>
              <a:xfrm>
                <a:off x="2429750" y="1647950"/>
                <a:ext cx="301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01" extrusionOk="0">
                    <a:moveTo>
                      <a:pt x="1" y="1"/>
                    </a:moveTo>
                    <a:lnTo>
                      <a:pt x="1" y="1001"/>
                    </a:lnTo>
                    <a:lnTo>
                      <a:pt x="1203" y="1001"/>
                    </a:lnTo>
                    <a:lnTo>
                      <a:pt x="120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6" name="Google Shape;1156;p35"/>
              <p:cNvSpPr/>
              <p:nvPr/>
            </p:nvSpPr>
            <p:spPr>
              <a:xfrm>
                <a:off x="2429750" y="1601525"/>
                <a:ext cx="30100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001" extrusionOk="0">
                    <a:moveTo>
                      <a:pt x="1" y="0"/>
                    </a:moveTo>
                    <a:lnTo>
                      <a:pt x="1" y="1000"/>
                    </a:lnTo>
                    <a:lnTo>
                      <a:pt x="1203" y="1000"/>
                    </a:lnTo>
                    <a:lnTo>
                      <a:pt x="1203" y="0"/>
                    </a:lnTo>
                    <a:close/>
                  </a:path>
                </a:pathLst>
              </a:custGeom>
              <a:solidFill>
                <a:srgbClr val="CCC1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7" name="Google Shape;1157;p35"/>
              <p:cNvSpPr/>
              <p:nvPr/>
            </p:nvSpPr>
            <p:spPr>
              <a:xfrm>
                <a:off x="2521125" y="1563425"/>
                <a:ext cx="30400" cy="15360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6144" extrusionOk="0">
                    <a:moveTo>
                      <a:pt x="1" y="0"/>
                    </a:moveTo>
                    <a:lnTo>
                      <a:pt x="1" y="6144"/>
                    </a:lnTo>
                    <a:lnTo>
                      <a:pt x="1215" y="6144"/>
                    </a:lnTo>
                    <a:lnTo>
                      <a:pt x="121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8" name="Google Shape;1158;p35"/>
              <p:cNvSpPr/>
              <p:nvPr/>
            </p:nvSpPr>
            <p:spPr>
              <a:xfrm>
                <a:off x="2521125" y="1692300"/>
                <a:ext cx="304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989" extrusionOk="0">
                    <a:moveTo>
                      <a:pt x="1" y="1"/>
                    </a:moveTo>
                    <a:lnTo>
                      <a:pt x="1" y="989"/>
                    </a:lnTo>
                    <a:lnTo>
                      <a:pt x="1215" y="989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9" name="Google Shape;1159;p35"/>
              <p:cNvSpPr/>
              <p:nvPr/>
            </p:nvSpPr>
            <p:spPr>
              <a:xfrm>
                <a:off x="2521125" y="1645875"/>
                <a:ext cx="30400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989" extrusionOk="0">
                    <a:moveTo>
                      <a:pt x="1" y="0"/>
                    </a:moveTo>
                    <a:lnTo>
                      <a:pt x="1" y="988"/>
                    </a:lnTo>
                    <a:lnTo>
                      <a:pt x="1215" y="988"/>
                    </a:lnTo>
                    <a:lnTo>
                      <a:pt x="12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0" name="Google Shape;1160;p35"/>
              <p:cNvSpPr/>
              <p:nvPr/>
            </p:nvSpPr>
            <p:spPr>
              <a:xfrm>
                <a:off x="2521125" y="1599425"/>
                <a:ext cx="3040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990" extrusionOk="0">
                    <a:moveTo>
                      <a:pt x="1" y="1"/>
                    </a:moveTo>
                    <a:lnTo>
                      <a:pt x="1" y="989"/>
                    </a:lnTo>
                    <a:lnTo>
                      <a:pt x="1215" y="989"/>
                    </a:lnTo>
                    <a:lnTo>
                      <a:pt x="1215" y="1"/>
                    </a:lnTo>
                    <a:close/>
                  </a:path>
                </a:pathLst>
              </a:custGeom>
              <a:solidFill>
                <a:srgbClr val="CCC17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1" name="Google Shape;1161;p35"/>
              <p:cNvSpPr/>
              <p:nvPr/>
            </p:nvSpPr>
            <p:spPr>
              <a:xfrm>
                <a:off x="2416350" y="1570550"/>
                <a:ext cx="58375" cy="58375"/>
              </a:xfrm>
              <a:custGeom>
                <a:avLst/>
                <a:gdLst/>
                <a:ahLst/>
                <a:cxnLst/>
                <a:rect l="l" t="t" r="r" b="b"/>
                <a:pathLst>
                  <a:path w="2335" h="2335" extrusionOk="0">
                    <a:moveTo>
                      <a:pt x="1168" y="1"/>
                    </a:moveTo>
                    <a:cubicBezTo>
                      <a:pt x="525" y="1"/>
                      <a:pt x="1" y="525"/>
                      <a:pt x="1" y="1168"/>
                    </a:cubicBezTo>
                    <a:cubicBezTo>
                      <a:pt x="1" y="1811"/>
                      <a:pt x="525" y="2335"/>
                      <a:pt x="1168" y="2335"/>
                    </a:cubicBezTo>
                    <a:cubicBezTo>
                      <a:pt x="1811" y="2335"/>
                      <a:pt x="2335" y="1811"/>
                      <a:pt x="2335" y="1168"/>
                    </a:cubicBezTo>
                    <a:cubicBezTo>
                      <a:pt x="2335" y="525"/>
                      <a:pt x="1811" y="1"/>
                      <a:pt x="11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2" name="Google Shape;1162;p35"/>
              <p:cNvSpPr/>
              <p:nvPr/>
            </p:nvSpPr>
            <p:spPr>
              <a:xfrm>
                <a:off x="2507150" y="1570550"/>
                <a:ext cx="58350" cy="58375"/>
              </a:xfrm>
              <a:custGeom>
                <a:avLst/>
                <a:gdLst/>
                <a:ahLst/>
                <a:cxnLst/>
                <a:rect l="l" t="t" r="r" b="b"/>
                <a:pathLst>
                  <a:path w="2334" h="2335" extrusionOk="0">
                    <a:moveTo>
                      <a:pt x="1167" y="1"/>
                    </a:moveTo>
                    <a:cubicBezTo>
                      <a:pt x="524" y="1"/>
                      <a:pt x="0" y="525"/>
                      <a:pt x="0" y="1168"/>
                    </a:cubicBezTo>
                    <a:cubicBezTo>
                      <a:pt x="0" y="1811"/>
                      <a:pt x="524" y="2335"/>
                      <a:pt x="1167" y="2335"/>
                    </a:cubicBezTo>
                    <a:cubicBezTo>
                      <a:pt x="1810" y="2335"/>
                      <a:pt x="2334" y="1811"/>
                      <a:pt x="2334" y="1168"/>
                    </a:cubicBezTo>
                    <a:cubicBezTo>
                      <a:pt x="2334" y="525"/>
                      <a:pt x="1810" y="1"/>
                      <a:pt x="11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3" name="Google Shape;1163;p35"/>
              <p:cNvSpPr/>
              <p:nvPr/>
            </p:nvSpPr>
            <p:spPr>
              <a:xfrm>
                <a:off x="2366350" y="1533950"/>
                <a:ext cx="248275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9931" h="3287" extrusionOk="0">
                    <a:moveTo>
                      <a:pt x="4966" y="0"/>
                    </a:moveTo>
                    <a:cubicBezTo>
                      <a:pt x="2227" y="0"/>
                      <a:pt x="1" y="667"/>
                      <a:pt x="1" y="1477"/>
                    </a:cubicBezTo>
                    <a:cubicBezTo>
                      <a:pt x="1" y="2286"/>
                      <a:pt x="2227" y="3287"/>
                      <a:pt x="4966" y="3287"/>
                    </a:cubicBezTo>
                    <a:cubicBezTo>
                      <a:pt x="7704" y="3287"/>
                      <a:pt x="9931" y="2286"/>
                      <a:pt x="9931" y="1477"/>
                    </a:cubicBezTo>
                    <a:cubicBezTo>
                      <a:pt x="9931" y="667"/>
                      <a:pt x="7704" y="0"/>
                      <a:pt x="49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4" name="Google Shape;1164;p35"/>
              <p:cNvSpPr/>
              <p:nvPr/>
            </p:nvSpPr>
            <p:spPr>
              <a:xfrm>
                <a:off x="2368150" y="1510725"/>
                <a:ext cx="24825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3287" extrusionOk="0">
                    <a:moveTo>
                      <a:pt x="4965" y="1"/>
                    </a:moveTo>
                    <a:cubicBezTo>
                      <a:pt x="2215" y="1"/>
                      <a:pt x="0" y="656"/>
                      <a:pt x="0" y="1477"/>
                    </a:cubicBezTo>
                    <a:cubicBezTo>
                      <a:pt x="0" y="2287"/>
                      <a:pt x="2215" y="3287"/>
                      <a:pt x="4965" y="3287"/>
                    </a:cubicBezTo>
                    <a:cubicBezTo>
                      <a:pt x="7703" y="3287"/>
                      <a:pt x="9930" y="2287"/>
                      <a:pt x="9930" y="1477"/>
                    </a:cubicBezTo>
                    <a:cubicBezTo>
                      <a:pt x="9930" y="656"/>
                      <a:pt x="7703" y="1"/>
                      <a:pt x="4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5" name="Google Shape;1165;p35"/>
              <p:cNvSpPr/>
              <p:nvPr/>
            </p:nvSpPr>
            <p:spPr>
              <a:xfrm>
                <a:off x="2481850" y="1080325"/>
                <a:ext cx="20850" cy="940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3763" extrusionOk="0">
                    <a:moveTo>
                      <a:pt x="0" y="0"/>
                    </a:moveTo>
                    <a:lnTo>
                      <a:pt x="0" y="3763"/>
                    </a:lnTo>
                    <a:lnTo>
                      <a:pt x="834" y="3763"/>
                    </a:ln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6" name="Google Shape;1166;p35"/>
              <p:cNvSpPr/>
              <p:nvPr/>
            </p:nvSpPr>
            <p:spPr>
              <a:xfrm>
                <a:off x="2269025" y="1351475"/>
                <a:ext cx="4465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930" extrusionOk="0">
                    <a:moveTo>
                      <a:pt x="0" y="1"/>
                    </a:moveTo>
                    <a:cubicBezTo>
                      <a:pt x="12" y="311"/>
                      <a:pt x="48" y="620"/>
                      <a:pt x="96" y="930"/>
                    </a:cubicBezTo>
                    <a:lnTo>
                      <a:pt x="17753" y="930"/>
                    </a:lnTo>
                    <a:cubicBezTo>
                      <a:pt x="17800" y="620"/>
                      <a:pt x="17836" y="311"/>
                      <a:pt x="178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7" name="Google Shape;1167;p35"/>
              <p:cNvSpPr/>
              <p:nvPr/>
            </p:nvSpPr>
            <p:spPr>
              <a:xfrm>
                <a:off x="2271700" y="1374700"/>
                <a:ext cx="441150" cy="187850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7514" extrusionOk="0">
                    <a:moveTo>
                      <a:pt x="1" y="1"/>
                    </a:moveTo>
                    <a:cubicBezTo>
                      <a:pt x="679" y="4263"/>
                      <a:pt x="4370" y="7513"/>
                      <a:pt x="8823" y="7513"/>
                    </a:cubicBezTo>
                    <a:cubicBezTo>
                      <a:pt x="13276" y="7513"/>
                      <a:pt x="16967" y="4263"/>
                      <a:pt x="1764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8" name="Google Shape;1168;p35"/>
              <p:cNvSpPr/>
              <p:nvPr/>
            </p:nvSpPr>
            <p:spPr>
              <a:xfrm>
                <a:off x="2311300" y="1115450"/>
                <a:ext cx="361675" cy="92300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3692" extrusionOk="0">
                    <a:moveTo>
                      <a:pt x="7239" y="0"/>
                    </a:moveTo>
                    <a:cubicBezTo>
                      <a:pt x="4262" y="0"/>
                      <a:pt x="1631" y="1465"/>
                      <a:pt x="0" y="3691"/>
                    </a:cubicBezTo>
                    <a:lnTo>
                      <a:pt x="14466" y="3691"/>
                    </a:lnTo>
                    <a:cubicBezTo>
                      <a:pt x="12847" y="1465"/>
                      <a:pt x="10216" y="0"/>
                      <a:pt x="72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9" name="Google Shape;1169;p35"/>
              <p:cNvSpPr/>
              <p:nvPr/>
            </p:nvSpPr>
            <p:spPr>
              <a:xfrm>
                <a:off x="2296700" y="1207725"/>
                <a:ext cx="3911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5646" h="929" extrusionOk="0">
                    <a:moveTo>
                      <a:pt x="584" y="0"/>
                    </a:moveTo>
                    <a:cubicBezTo>
                      <a:pt x="370" y="298"/>
                      <a:pt x="179" y="607"/>
                      <a:pt x="1" y="929"/>
                    </a:cubicBezTo>
                    <a:lnTo>
                      <a:pt x="15645" y="929"/>
                    </a:lnTo>
                    <a:cubicBezTo>
                      <a:pt x="15467" y="607"/>
                      <a:pt x="15276" y="298"/>
                      <a:pt x="150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0" name="Google Shape;1170;p35"/>
              <p:cNvSpPr/>
              <p:nvPr/>
            </p:nvSpPr>
            <p:spPr>
              <a:xfrm>
                <a:off x="2258600" y="1229450"/>
                <a:ext cx="467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18682" h="5037" extrusionOk="0">
                    <a:moveTo>
                      <a:pt x="1167" y="0"/>
                    </a:moveTo>
                    <a:cubicBezTo>
                      <a:pt x="429" y="1334"/>
                      <a:pt x="1" y="2882"/>
                      <a:pt x="1" y="4513"/>
                    </a:cubicBezTo>
                    <a:cubicBezTo>
                      <a:pt x="1" y="4691"/>
                      <a:pt x="13" y="4858"/>
                      <a:pt x="24" y="5037"/>
                    </a:cubicBezTo>
                    <a:lnTo>
                      <a:pt x="18670" y="5037"/>
                    </a:lnTo>
                    <a:cubicBezTo>
                      <a:pt x="18682" y="4858"/>
                      <a:pt x="18682" y="4691"/>
                      <a:pt x="18682" y="4513"/>
                    </a:cubicBezTo>
                    <a:cubicBezTo>
                      <a:pt x="18682" y="2882"/>
                      <a:pt x="18265" y="1334"/>
                      <a:pt x="175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1" name="Google Shape;1171;p35"/>
              <p:cNvSpPr/>
              <p:nvPr/>
            </p:nvSpPr>
            <p:spPr>
              <a:xfrm>
                <a:off x="2459225" y="1025550"/>
                <a:ext cx="66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644" extrusionOk="0">
                    <a:moveTo>
                      <a:pt x="1322" y="608"/>
                    </a:moveTo>
                    <a:cubicBezTo>
                      <a:pt x="1715" y="608"/>
                      <a:pt x="2036" y="929"/>
                      <a:pt x="2036" y="1322"/>
                    </a:cubicBezTo>
                    <a:cubicBezTo>
                      <a:pt x="2036" y="1715"/>
                      <a:pt x="1715" y="2037"/>
                      <a:pt x="1322" y="2037"/>
                    </a:cubicBezTo>
                    <a:cubicBezTo>
                      <a:pt x="929" y="2037"/>
                      <a:pt x="608" y="1715"/>
                      <a:pt x="608" y="1322"/>
                    </a:cubicBezTo>
                    <a:cubicBezTo>
                      <a:pt x="608" y="929"/>
                      <a:pt x="929" y="608"/>
                      <a:pt x="1322" y="608"/>
                    </a:cubicBezTo>
                    <a:close/>
                    <a:moveTo>
                      <a:pt x="1322" y="1"/>
                    </a:moveTo>
                    <a:cubicBezTo>
                      <a:pt x="596" y="1"/>
                      <a:pt x="0" y="596"/>
                      <a:pt x="0" y="1322"/>
                    </a:cubicBezTo>
                    <a:cubicBezTo>
                      <a:pt x="0" y="2049"/>
                      <a:pt x="596" y="2644"/>
                      <a:pt x="1322" y="2644"/>
                    </a:cubicBezTo>
                    <a:cubicBezTo>
                      <a:pt x="2048" y="2644"/>
                      <a:pt x="2644" y="2049"/>
                      <a:pt x="2644" y="1322"/>
                    </a:cubicBezTo>
                    <a:cubicBezTo>
                      <a:pt x="2644" y="596"/>
                      <a:pt x="2048" y="1"/>
                      <a:pt x="1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2" name="Google Shape;1172;p35"/>
              <p:cNvSpPr/>
              <p:nvPr/>
            </p:nvSpPr>
            <p:spPr>
              <a:xfrm>
                <a:off x="2578575" y="1286600"/>
                <a:ext cx="44375" cy="687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2751" extrusionOk="0">
                    <a:moveTo>
                      <a:pt x="1656" y="0"/>
                    </a:moveTo>
                    <a:lnTo>
                      <a:pt x="1" y="2751"/>
                    </a:lnTo>
                    <a:lnTo>
                      <a:pt x="1775" y="2751"/>
                    </a:lnTo>
                    <a:lnTo>
                      <a:pt x="1775" y="631"/>
                    </a:lnTo>
                    <a:cubicBezTo>
                      <a:pt x="1775" y="417"/>
                      <a:pt x="1739" y="203"/>
                      <a:pt x="16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3" name="Google Shape;1173;p35"/>
              <p:cNvSpPr/>
              <p:nvPr/>
            </p:nvSpPr>
            <p:spPr>
              <a:xfrm>
                <a:off x="2479175" y="1259225"/>
                <a:ext cx="99425" cy="96150"/>
              </a:xfrm>
              <a:custGeom>
                <a:avLst/>
                <a:gdLst/>
                <a:ahLst/>
                <a:cxnLst/>
                <a:rect l="l" t="t" r="r" b="b"/>
                <a:pathLst>
                  <a:path w="3977" h="3846" extrusionOk="0">
                    <a:moveTo>
                      <a:pt x="2322" y="0"/>
                    </a:moveTo>
                    <a:lnTo>
                      <a:pt x="0" y="3846"/>
                    </a:lnTo>
                    <a:lnTo>
                      <a:pt x="1655" y="3846"/>
                    </a:lnTo>
                    <a:lnTo>
                      <a:pt x="397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4" name="Google Shape;1174;p35"/>
              <p:cNvSpPr/>
              <p:nvPr/>
            </p:nvSpPr>
            <p:spPr>
              <a:xfrm>
                <a:off x="2361300" y="1259225"/>
                <a:ext cx="175925" cy="96150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3846" extrusionOk="0">
                    <a:moveTo>
                      <a:pt x="1739" y="0"/>
                    </a:moveTo>
                    <a:cubicBezTo>
                      <a:pt x="786" y="0"/>
                      <a:pt x="0" y="774"/>
                      <a:pt x="0" y="1726"/>
                    </a:cubicBezTo>
                    <a:lnTo>
                      <a:pt x="0" y="3846"/>
                    </a:lnTo>
                    <a:lnTo>
                      <a:pt x="4715" y="3846"/>
                    </a:lnTo>
                    <a:lnTo>
                      <a:pt x="70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5" name="Google Shape;1175;p35"/>
              <p:cNvSpPr/>
              <p:nvPr/>
            </p:nvSpPr>
            <p:spPr>
              <a:xfrm>
                <a:off x="2561925" y="1273200"/>
                <a:ext cx="5805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3287" extrusionOk="0">
                    <a:moveTo>
                      <a:pt x="1977" y="1"/>
                    </a:moveTo>
                    <a:lnTo>
                      <a:pt x="0" y="3287"/>
                    </a:lnTo>
                    <a:lnTo>
                      <a:pt x="667" y="3287"/>
                    </a:lnTo>
                    <a:lnTo>
                      <a:pt x="2322" y="536"/>
                    </a:lnTo>
                    <a:cubicBezTo>
                      <a:pt x="2238" y="334"/>
                      <a:pt x="2131" y="155"/>
                      <a:pt x="197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6" name="Google Shape;1176;p35"/>
              <p:cNvSpPr/>
              <p:nvPr/>
            </p:nvSpPr>
            <p:spPr>
              <a:xfrm>
                <a:off x="2520550" y="1259225"/>
                <a:ext cx="90800" cy="96150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846" extrusionOk="0">
                    <a:moveTo>
                      <a:pt x="2322" y="0"/>
                    </a:moveTo>
                    <a:lnTo>
                      <a:pt x="0" y="3846"/>
                    </a:lnTo>
                    <a:lnTo>
                      <a:pt x="1655" y="3846"/>
                    </a:lnTo>
                    <a:lnTo>
                      <a:pt x="3632" y="560"/>
                    </a:lnTo>
                    <a:cubicBezTo>
                      <a:pt x="3322" y="214"/>
                      <a:pt x="2870" y="0"/>
                      <a:pt x="23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7" name="Google Shape;1177;p35"/>
              <p:cNvSpPr/>
              <p:nvPr/>
            </p:nvSpPr>
            <p:spPr>
              <a:xfrm>
                <a:off x="2348500" y="14098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03" y="1"/>
                    </a:moveTo>
                    <a:cubicBezTo>
                      <a:pt x="310" y="1"/>
                      <a:pt x="0" y="310"/>
                      <a:pt x="0" y="691"/>
                    </a:cubicBezTo>
                    <a:cubicBezTo>
                      <a:pt x="0" y="1072"/>
                      <a:pt x="310" y="1382"/>
                      <a:pt x="703" y="1382"/>
                    </a:cubicBezTo>
                    <a:cubicBezTo>
                      <a:pt x="1084" y="1382"/>
                      <a:pt x="1393" y="1072"/>
                      <a:pt x="1393" y="691"/>
                    </a:cubicBezTo>
                    <a:cubicBezTo>
                      <a:pt x="1393" y="310"/>
                      <a:pt x="1084" y="1"/>
                      <a:pt x="7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8" name="Google Shape;1178;p35"/>
              <p:cNvSpPr/>
              <p:nvPr/>
            </p:nvSpPr>
            <p:spPr>
              <a:xfrm>
                <a:off x="2399100" y="14098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1"/>
                    </a:moveTo>
                    <a:cubicBezTo>
                      <a:pt x="310" y="1"/>
                      <a:pt x="0" y="310"/>
                      <a:pt x="0" y="691"/>
                    </a:cubicBezTo>
                    <a:cubicBezTo>
                      <a:pt x="0" y="1072"/>
                      <a:pt x="310" y="1382"/>
                      <a:pt x="691" y="1382"/>
                    </a:cubicBezTo>
                    <a:cubicBezTo>
                      <a:pt x="1072" y="1382"/>
                      <a:pt x="1382" y="1072"/>
                      <a:pt x="1382" y="691"/>
                    </a:cubicBezTo>
                    <a:cubicBezTo>
                      <a:pt x="1382" y="310"/>
                      <a:pt x="1072" y="1"/>
                      <a:pt x="6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9" name="Google Shape;1179;p35"/>
              <p:cNvSpPr/>
              <p:nvPr/>
            </p:nvSpPr>
            <p:spPr>
              <a:xfrm>
                <a:off x="2449700" y="14098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1"/>
                    </a:moveTo>
                    <a:cubicBezTo>
                      <a:pt x="310" y="1"/>
                      <a:pt x="0" y="310"/>
                      <a:pt x="0" y="691"/>
                    </a:cubicBezTo>
                    <a:cubicBezTo>
                      <a:pt x="0" y="1072"/>
                      <a:pt x="310" y="1382"/>
                      <a:pt x="691" y="1382"/>
                    </a:cubicBezTo>
                    <a:cubicBezTo>
                      <a:pt x="1072" y="1382"/>
                      <a:pt x="1382" y="1072"/>
                      <a:pt x="1382" y="691"/>
                    </a:cubicBezTo>
                    <a:cubicBezTo>
                      <a:pt x="1382" y="310"/>
                      <a:pt x="1072" y="1"/>
                      <a:pt x="6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0" name="Google Shape;1180;p35"/>
              <p:cNvSpPr/>
              <p:nvPr/>
            </p:nvSpPr>
            <p:spPr>
              <a:xfrm>
                <a:off x="2500300" y="14098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72"/>
                      <a:pt x="310" y="1382"/>
                      <a:pt x="691" y="1382"/>
                    </a:cubicBezTo>
                    <a:cubicBezTo>
                      <a:pt x="1072" y="1382"/>
                      <a:pt x="1382" y="1072"/>
                      <a:pt x="1382" y="691"/>
                    </a:cubicBezTo>
                    <a:cubicBezTo>
                      <a:pt x="1382" y="310"/>
                      <a:pt x="1072" y="1"/>
                      <a:pt x="6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1" name="Google Shape;1181;p35"/>
              <p:cNvSpPr/>
              <p:nvPr/>
            </p:nvSpPr>
            <p:spPr>
              <a:xfrm>
                <a:off x="2550600" y="14098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72"/>
                      <a:pt x="310" y="1382"/>
                      <a:pt x="691" y="1382"/>
                    </a:cubicBezTo>
                    <a:cubicBezTo>
                      <a:pt x="1084" y="1382"/>
                      <a:pt x="1394" y="1072"/>
                      <a:pt x="1394" y="691"/>
                    </a:cubicBezTo>
                    <a:cubicBezTo>
                      <a:pt x="1394" y="310"/>
                      <a:pt x="1084" y="1"/>
                      <a:pt x="69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2" name="Google Shape;1182;p35"/>
              <p:cNvSpPr/>
              <p:nvPr/>
            </p:nvSpPr>
            <p:spPr>
              <a:xfrm>
                <a:off x="2601200" y="14098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1"/>
                    </a:moveTo>
                    <a:cubicBezTo>
                      <a:pt x="310" y="1"/>
                      <a:pt x="1" y="310"/>
                      <a:pt x="1" y="691"/>
                    </a:cubicBezTo>
                    <a:cubicBezTo>
                      <a:pt x="1" y="1072"/>
                      <a:pt x="310" y="1382"/>
                      <a:pt x="691" y="1382"/>
                    </a:cubicBezTo>
                    <a:cubicBezTo>
                      <a:pt x="1072" y="1382"/>
                      <a:pt x="1382" y="1072"/>
                      <a:pt x="1382" y="691"/>
                    </a:cubicBezTo>
                    <a:cubicBezTo>
                      <a:pt x="1382" y="310"/>
                      <a:pt x="1072" y="1"/>
                      <a:pt x="6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3" name="Google Shape;1183;p35"/>
              <p:cNvSpPr/>
              <p:nvPr/>
            </p:nvSpPr>
            <p:spPr>
              <a:xfrm>
                <a:off x="2392850" y="1468775"/>
                <a:ext cx="198850" cy="11325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53" extrusionOk="0">
                    <a:moveTo>
                      <a:pt x="0" y="0"/>
                    </a:moveTo>
                    <a:lnTo>
                      <a:pt x="0" y="452"/>
                    </a:lnTo>
                    <a:lnTo>
                      <a:pt x="7954" y="452"/>
                    </a:lnTo>
                    <a:lnTo>
                      <a:pt x="79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4" name="Google Shape;1184;p35"/>
              <p:cNvSpPr/>
              <p:nvPr/>
            </p:nvSpPr>
            <p:spPr>
              <a:xfrm>
                <a:off x="2392850" y="1494950"/>
                <a:ext cx="198850" cy="113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54" extrusionOk="0">
                    <a:moveTo>
                      <a:pt x="0" y="1"/>
                    </a:moveTo>
                    <a:lnTo>
                      <a:pt x="0" y="453"/>
                    </a:lnTo>
                    <a:lnTo>
                      <a:pt x="7954" y="453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5" name="Google Shape;1185;p35"/>
              <p:cNvSpPr/>
              <p:nvPr/>
            </p:nvSpPr>
            <p:spPr>
              <a:xfrm>
                <a:off x="2386300" y="1699450"/>
                <a:ext cx="117000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2334" extrusionOk="0">
                    <a:moveTo>
                      <a:pt x="2334" y="0"/>
                    </a:moveTo>
                    <a:cubicBezTo>
                      <a:pt x="1048" y="0"/>
                      <a:pt x="0" y="1048"/>
                      <a:pt x="0" y="2334"/>
                    </a:cubicBezTo>
                    <a:lnTo>
                      <a:pt x="4680" y="2334"/>
                    </a:lnTo>
                    <a:cubicBezTo>
                      <a:pt x="4680" y="1048"/>
                      <a:pt x="3632" y="0"/>
                      <a:pt x="233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6" name="Google Shape;1186;p35"/>
              <p:cNvSpPr/>
              <p:nvPr/>
            </p:nvSpPr>
            <p:spPr>
              <a:xfrm>
                <a:off x="2478575" y="1699450"/>
                <a:ext cx="117000" cy="58350"/>
              </a:xfrm>
              <a:custGeom>
                <a:avLst/>
                <a:gdLst/>
                <a:ahLst/>
                <a:cxnLst/>
                <a:rect l="l" t="t" r="r" b="b"/>
                <a:pathLst>
                  <a:path w="4680" h="2334" extrusionOk="0">
                    <a:moveTo>
                      <a:pt x="2346" y="0"/>
                    </a:moveTo>
                    <a:cubicBezTo>
                      <a:pt x="1048" y="0"/>
                      <a:pt x="0" y="1048"/>
                      <a:pt x="0" y="2334"/>
                    </a:cubicBezTo>
                    <a:lnTo>
                      <a:pt x="4680" y="2334"/>
                    </a:lnTo>
                    <a:cubicBezTo>
                      <a:pt x="4680" y="1048"/>
                      <a:pt x="3632" y="0"/>
                      <a:pt x="234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7" name="Google Shape;1187;p35"/>
              <p:cNvSpPr/>
              <p:nvPr/>
            </p:nvSpPr>
            <p:spPr>
              <a:xfrm>
                <a:off x="2232100" y="1575025"/>
                <a:ext cx="7385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54" h="2942" extrusionOk="0">
                    <a:moveTo>
                      <a:pt x="2120" y="1"/>
                    </a:moveTo>
                    <a:lnTo>
                      <a:pt x="1" y="2108"/>
                    </a:lnTo>
                    <a:lnTo>
                      <a:pt x="834" y="2941"/>
                    </a:lnTo>
                    <a:lnTo>
                      <a:pt x="2954" y="834"/>
                    </a:lnTo>
                    <a:lnTo>
                      <a:pt x="212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8" name="Google Shape;1188;p35"/>
              <p:cNvSpPr/>
              <p:nvPr/>
            </p:nvSpPr>
            <p:spPr>
              <a:xfrm>
                <a:off x="2670850" y="1575025"/>
                <a:ext cx="73550" cy="73550"/>
              </a:xfrm>
              <a:custGeom>
                <a:avLst/>
                <a:gdLst/>
                <a:ahLst/>
                <a:cxnLst/>
                <a:rect l="l" t="t" r="r" b="b"/>
                <a:pathLst>
                  <a:path w="2942" h="2942" extrusionOk="0">
                    <a:moveTo>
                      <a:pt x="834" y="1"/>
                    </a:moveTo>
                    <a:lnTo>
                      <a:pt x="1" y="834"/>
                    </a:lnTo>
                    <a:lnTo>
                      <a:pt x="2108" y="2941"/>
                    </a:lnTo>
                    <a:lnTo>
                      <a:pt x="2942" y="2108"/>
                    </a:lnTo>
                    <a:lnTo>
                      <a:pt x="83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189" name="Google Shape;1189;p35"/>
          <p:cNvGrpSpPr/>
          <p:nvPr/>
        </p:nvGrpSpPr>
        <p:grpSpPr>
          <a:xfrm rot="-463991">
            <a:off x="104197" y="-565633"/>
            <a:ext cx="1747157" cy="2313435"/>
            <a:chOff x="3079550" y="2361275"/>
            <a:chExt cx="565275" cy="750425"/>
          </a:xfrm>
        </p:grpSpPr>
        <p:sp>
          <p:nvSpPr>
            <p:cNvPr id="1190" name="Google Shape;1190;p35"/>
            <p:cNvSpPr/>
            <p:nvPr/>
          </p:nvSpPr>
          <p:spPr>
            <a:xfrm>
              <a:off x="3079550" y="2361288"/>
              <a:ext cx="565275" cy="750400"/>
            </a:xfrm>
            <a:custGeom>
              <a:avLst/>
              <a:gdLst/>
              <a:ahLst/>
              <a:cxnLst/>
              <a:rect l="l" t="t" r="r" b="b"/>
              <a:pathLst>
                <a:path w="22611" h="30016" extrusionOk="0">
                  <a:moveTo>
                    <a:pt x="11061" y="0"/>
                  </a:moveTo>
                  <a:cubicBezTo>
                    <a:pt x="10692" y="0"/>
                    <a:pt x="10382" y="298"/>
                    <a:pt x="10382" y="679"/>
                  </a:cubicBezTo>
                  <a:cubicBezTo>
                    <a:pt x="10382" y="964"/>
                    <a:pt x="10573" y="1214"/>
                    <a:pt x="10835" y="1310"/>
                  </a:cubicBezTo>
                  <a:lnTo>
                    <a:pt x="10835" y="2917"/>
                  </a:lnTo>
                  <a:lnTo>
                    <a:pt x="9108" y="2917"/>
                  </a:lnTo>
                  <a:lnTo>
                    <a:pt x="9108" y="4596"/>
                  </a:lnTo>
                  <a:lnTo>
                    <a:pt x="7299" y="4596"/>
                  </a:lnTo>
                  <a:lnTo>
                    <a:pt x="7299" y="5417"/>
                  </a:lnTo>
                  <a:lnTo>
                    <a:pt x="6001" y="5417"/>
                  </a:lnTo>
                  <a:lnTo>
                    <a:pt x="6001" y="12823"/>
                  </a:lnTo>
                  <a:lnTo>
                    <a:pt x="4834" y="12823"/>
                  </a:lnTo>
                  <a:lnTo>
                    <a:pt x="4834" y="14859"/>
                  </a:lnTo>
                  <a:lnTo>
                    <a:pt x="4834" y="14907"/>
                  </a:lnTo>
                  <a:lnTo>
                    <a:pt x="4834" y="16883"/>
                  </a:lnTo>
                  <a:lnTo>
                    <a:pt x="4834" y="16943"/>
                  </a:lnTo>
                  <a:lnTo>
                    <a:pt x="4834" y="18919"/>
                  </a:lnTo>
                  <a:lnTo>
                    <a:pt x="4834" y="18979"/>
                  </a:lnTo>
                  <a:lnTo>
                    <a:pt x="4834" y="19705"/>
                  </a:lnTo>
                  <a:cubicBezTo>
                    <a:pt x="2798" y="21515"/>
                    <a:pt x="1512" y="24158"/>
                    <a:pt x="1512" y="27099"/>
                  </a:cubicBezTo>
                  <a:lnTo>
                    <a:pt x="1512" y="28087"/>
                  </a:lnTo>
                  <a:lnTo>
                    <a:pt x="0" y="28087"/>
                  </a:lnTo>
                  <a:lnTo>
                    <a:pt x="0" y="30016"/>
                  </a:lnTo>
                  <a:lnTo>
                    <a:pt x="4012" y="30016"/>
                  </a:lnTo>
                  <a:lnTo>
                    <a:pt x="4012" y="28087"/>
                  </a:lnTo>
                  <a:lnTo>
                    <a:pt x="2477" y="28087"/>
                  </a:lnTo>
                  <a:lnTo>
                    <a:pt x="2477" y="27099"/>
                  </a:lnTo>
                  <a:cubicBezTo>
                    <a:pt x="2477" y="24765"/>
                    <a:pt x="3370" y="22646"/>
                    <a:pt x="4834" y="21050"/>
                  </a:cubicBezTo>
                  <a:lnTo>
                    <a:pt x="4834" y="22991"/>
                  </a:lnTo>
                  <a:lnTo>
                    <a:pt x="4834" y="23039"/>
                  </a:lnTo>
                  <a:lnTo>
                    <a:pt x="4834" y="25075"/>
                  </a:lnTo>
                  <a:lnTo>
                    <a:pt x="6560" y="25075"/>
                  </a:lnTo>
                  <a:cubicBezTo>
                    <a:pt x="6549" y="25217"/>
                    <a:pt x="6549" y="25360"/>
                    <a:pt x="6549" y="25491"/>
                  </a:cubicBezTo>
                  <a:cubicBezTo>
                    <a:pt x="6549" y="27992"/>
                    <a:pt x="8573" y="30016"/>
                    <a:pt x="11061" y="30016"/>
                  </a:cubicBezTo>
                  <a:cubicBezTo>
                    <a:pt x="13561" y="30016"/>
                    <a:pt x="15585" y="27992"/>
                    <a:pt x="15585" y="25491"/>
                  </a:cubicBezTo>
                  <a:cubicBezTo>
                    <a:pt x="15585" y="25360"/>
                    <a:pt x="15573" y="25217"/>
                    <a:pt x="15562" y="25075"/>
                  </a:cubicBezTo>
                  <a:lnTo>
                    <a:pt x="17264" y="25075"/>
                  </a:lnTo>
                  <a:lnTo>
                    <a:pt x="17264" y="23039"/>
                  </a:lnTo>
                  <a:lnTo>
                    <a:pt x="17264" y="22991"/>
                  </a:lnTo>
                  <a:lnTo>
                    <a:pt x="17264" y="21015"/>
                  </a:lnTo>
                  <a:lnTo>
                    <a:pt x="17264" y="20955"/>
                  </a:lnTo>
                  <a:lnTo>
                    <a:pt x="17264" y="20562"/>
                  </a:lnTo>
                  <a:cubicBezTo>
                    <a:pt x="19014" y="22181"/>
                    <a:pt x="20122" y="24515"/>
                    <a:pt x="20122" y="27099"/>
                  </a:cubicBezTo>
                  <a:lnTo>
                    <a:pt x="20122" y="28087"/>
                  </a:lnTo>
                  <a:lnTo>
                    <a:pt x="18598" y="28087"/>
                  </a:lnTo>
                  <a:lnTo>
                    <a:pt x="18598" y="30016"/>
                  </a:lnTo>
                  <a:lnTo>
                    <a:pt x="22610" y="30016"/>
                  </a:lnTo>
                  <a:lnTo>
                    <a:pt x="22610" y="28087"/>
                  </a:lnTo>
                  <a:lnTo>
                    <a:pt x="21086" y="28087"/>
                  </a:lnTo>
                  <a:lnTo>
                    <a:pt x="21086" y="27099"/>
                  </a:lnTo>
                  <a:cubicBezTo>
                    <a:pt x="21086" y="23920"/>
                    <a:pt x="19586" y="21098"/>
                    <a:pt x="17264" y="19300"/>
                  </a:cubicBezTo>
                  <a:lnTo>
                    <a:pt x="17264" y="18979"/>
                  </a:lnTo>
                  <a:lnTo>
                    <a:pt x="17264" y="18919"/>
                  </a:lnTo>
                  <a:lnTo>
                    <a:pt x="17264" y="16943"/>
                  </a:lnTo>
                  <a:lnTo>
                    <a:pt x="17264" y="16883"/>
                  </a:lnTo>
                  <a:lnTo>
                    <a:pt x="17264" y="14907"/>
                  </a:lnTo>
                  <a:lnTo>
                    <a:pt x="17264" y="14859"/>
                  </a:lnTo>
                  <a:lnTo>
                    <a:pt x="17264" y="12823"/>
                  </a:lnTo>
                  <a:lnTo>
                    <a:pt x="16121" y="12823"/>
                  </a:lnTo>
                  <a:lnTo>
                    <a:pt x="16121" y="5417"/>
                  </a:lnTo>
                  <a:lnTo>
                    <a:pt x="14823" y="5417"/>
                  </a:lnTo>
                  <a:lnTo>
                    <a:pt x="14823" y="4596"/>
                  </a:lnTo>
                  <a:lnTo>
                    <a:pt x="13014" y="4596"/>
                  </a:lnTo>
                  <a:lnTo>
                    <a:pt x="13014" y="2917"/>
                  </a:lnTo>
                  <a:lnTo>
                    <a:pt x="11287" y="2917"/>
                  </a:lnTo>
                  <a:lnTo>
                    <a:pt x="11287" y="1310"/>
                  </a:lnTo>
                  <a:cubicBezTo>
                    <a:pt x="11549" y="1214"/>
                    <a:pt x="11740" y="964"/>
                    <a:pt x="11740" y="679"/>
                  </a:cubicBezTo>
                  <a:cubicBezTo>
                    <a:pt x="11740" y="310"/>
                    <a:pt x="11430" y="0"/>
                    <a:pt x="1106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191" name="Google Shape;1191;p35"/>
            <p:cNvGrpSpPr/>
            <p:nvPr/>
          </p:nvGrpSpPr>
          <p:grpSpPr>
            <a:xfrm>
              <a:off x="3079550" y="2361275"/>
              <a:ext cx="565275" cy="750425"/>
              <a:chOff x="3079550" y="1008875"/>
              <a:chExt cx="565275" cy="750425"/>
            </a:xfrm>
          </p:grpSpPr>
          <p:sp>
            <p:nvSpPr>
              <p:cNvPr id="1192" name="Google Shape;1192;p35"/>
              <p:cNvSpPr/>
              <p:nvPr/>
            </p:nvSpPr>
            <p:spPr>
              <a:xfrm>
                <a:off x="3350400" y="1025850"/>
                <a:ext cx="113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490" extrusionOk="0">
                    <a:moveTo>
                      <a:pt x="1" y="1"/>
                    </a:moveTo>
                    <a:lnTo>
                      <a:pt x="1" y="3489"/>
                    </a:lnTo>
                    <a:lnTo>
                      <a:pt x="453" y="3489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3" name="Google Shape;1193;p35"/>
              <p:cNvSpPr/>
              <p:nvPr/>
            </p:nvSpPr>
            <p:spPr>
              <a:xfrm>
                <a:off x="3339100" y="1008875"/>
                <a:ext cx="3395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59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80"/>
                    </a:cubicBezTo>
                    <a:cubicBezTo>
                      <a:pt x="0" y="1061"/>
                      <a:pt x="310" y="1358"/>
                      <a:pt x="679" y="1358"/>
                    </a:cubicBezTo>
                    <a:cubicBezTo>
                      <a:pt x="1048" y="1358"/>
                      <a:pt x="1358" y="1049"/>
                      <a:pt x="1358" y="680"/>
                    </a:cubicBezTo>
                    <a:cubicBezTo>
                      <a:pt x="1358" y="310"/>
                      <a:pt x="1048" y="1"/>
                      <a:pt x="67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4" name="Google Shape;1194;p35"/>
              <p:cNvSpPr/>
              <p:nvPr/>
            </p:nvSpPr>
            <p:spPr>
              <a:xfrm>
                <a:off x="3229550" y="1144325"/>
                <a:ext cx="253050" cy="347375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895" extrusionOk="0">
                    <a:moveTo>
                      <a:pt x="1" y="0"/>
                    </a:moveTo>
                    <a:lnTo>
                      <a:pt x="1" y="8835"/>
                    </a:lnTo>
                    <a:cubicBezTo>
                      <a:pt x="1" y="11633"/>
                      <a:pt x="2263" y="13895"/>
                      <a:pt x="5061" y="13895"/>
                    </a:cubicBezTo>
                    <a:cubicBezTo>
                      <a:pt x="7859" y="13895"/>
                      <a:pt x="10121" y="11633"/>
                      <a:pt x="10121" y="8835"/>
                    </a:cubicBezTo>
                    <a:lnTo>
                      <a:pt x="101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5" name="Google Shape;1195;p35"/>
              <p:cNvSpPr/>
              <p:nvPr/>
            </p:nvSpPr>
            <p:spPr>
              <a:xfrm>
                <a:off x="3242950" y="1533350"/>
                <a:ext cx="226250" cy="225950"/>
              </a:xfrm>
              <a:custGeom>
                <a:avLst/>
                <a:gdLst/>
                <a:ahLst/>
                <a:cxnLst/>
                <a:rect l="l" t="t" r="r" b="b"/>
                <a:pathLst>
                  <a:path w="9050" h="9038" extrusionOk="0">
                    <a:moveTo>
                      <a:pt x="4525" y="1"/>
                    </a:moveTo>
                    <a:cubicBezTo>
                      <a:pt x="2025" y="1"/>
                      <a:pt x="1" y="2025"/>
                      <a:pt x="1" y="4513"/>
                    </a:cubicBezTo>
                    <a:cubicBezTo>
                      <a:pt x="1" y="7013"/>
                      <a:pt x="2037" y="9037"/>
                      <a:pt x="4525" y="9037"/>
                    </a:cubicBezTo>
                    <a:cubicBezTo>
                      <a:pt x="7025" y="9037"/>
                      <a:pt x="9049" y="7013"/>
                      <a:pt x="9049" y="4513"/>
                    </a:cubicBezTo>
                    <a:cubicBezTo>
                      <a:pt x="9049" y="2025"/>
                      <a:pt x="7025" y="1"/>
                      <a:pt x="4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6" name="Google Shape;1196;p35"/>
              <p:cNvSpPr/>
              <p:nvPr/>
            </p:nvSpPr>
            <p:spPr>
              <a:xfrm>
                <a:off x="3312300" y="1602700"/>
                <a:ext cx="875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3502" h="3490" extrusionOk="0">
                    <a:moveTo>
                      <a:pt x="1751" y="1"/>
                    </a:moveTo>
                    <a:cubicBezTo>
                      <a:pt x="787" y="1"/>
                      <a:pt x="1" y="775"/>
                      <a:pt x="1" y="1739"/>
                    </a:cubicBezTo>
                    <a:cubicBezTo>
                      <a:pt x="1" y="2715"/>
                      <a:pt x="787" y="3489"/>
                      <a:pt x="1751" y="3489"/>
                    </a:cubicBezTo>
                    <a:cubicBezTo>
                      <a:pt x="2715" y="3489"/>
                      <a:pt x="3501" y="2715"/>
                      <a:pt x="3501" y="1739"/>
                    </a:cubicBezTo>
                    <a:cubicBezTo>
                      <a:pt x="3501" y="775"/>
                      <a:pt x="2715" y="1"/>
                      <a:pt x="17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7" name="Google Shape;1197;p35"/>
              <p:cNvSpPr/>
              <p:nvPr/>
            </p:nvSpPr>
            <p:spPr>
              <a:xfrm>
                <a:off x="3272125" y="1262200"/>
                <a:ext cx="1679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6716" y="4143"/>
                    </a:lnTo>
                    <a:lnTo>
                      <a:pt x="67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8" name="Google Shape;1198;p35"/>
              <p:cNvSpPr/>
              <p:nvPr/>
            </p:nvSpPr>
            <p:spPr>
              <a:xfrm>
                <a:off x="3117350" y="1440200"/>
                <a:ext cx="489375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9575" h="11442" extrusionOk="0">
                    <a:moveTo>
                      <a:pt x="9775" y="0"/>
                    </a:moveTo>
                    <a:cubicBezTo>
                      <a:pt x="4382" y="0"/>
                      <a:pt x="0" y="4417"/>
                      <a:pt x="0" y="9846"/>
                    </a:cubicBezTo>
                    <a:lnTo>
                      <a:pt x="0" y="11442"/>
                    </a:lnTo>
                    <a:lnTo>
                      <a:pt x="965" y="11442"/>
                    </a:lnTo>
                    <a:lnTo>
                      <a:pt x="965" y="9846"/>
                    </a:lnTo>
                    <a:cubicBezTo>
                      <a:pt x="965" y="4941"/>
                      <a:pt x="4917" y="964"/>
                      <a:pt x="9775" y="964"/>
                    </a:cubicBezTo>
                    <a:lnTo>
                      <a:pt x="9799" y="964"/>
                    </a:lnTo>
                    <a:cubicBezTo>
                      <a:pt x="14657" y="964"/>
                      <a:pt x="18610" y="4941"/>
                      <a:pt x="18610" y="9846"/>
                    </a:cubicBezTo>
                    <a:lnTo>
                      <a:pt x="18610" y="11442"/>
                    </a:lnTo>
                    <a:lnTo>
                      <a:pt x="19574" y="11442"/>
                    </a:lnTo>
                    <a:lnTo>
                      <a:pt x="19574" y="9846"/>
                    </a:lnTo>
                    <a:cubicBezTo>
                      <a:pt x="19574" y="4417"/>
                      <a:pt x="15181" y="0"/>
                      <a:pt x="9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9" name="Google Shape;1199;p35"/>
              <p:cNvSpPr/>
              <p:nvPr/>
            </p:nvSpPr>
            <p:spPr>
              <a:xfrm>
                <a:off x="3200400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3252175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3303975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2" name="Google Shape;1202;p35"/>
              <p:cNvSpPr/>
              <p:nvPr/>
            </p:nvSpPr>
            <p:spPr>
              <a:xfrm>
                <a:off x="3355475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3" name="Google Shape;1203;p35"/>
              <p:cNvSpPr/>
              <p:nvPr/>
            </p:nvSpPr>
            <p:spPr>
              <a:xfrm>
                <a:off x="3407250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4" name="Google Shape;1204;p35"/>
              <p:cNvSpPr/>
              <p:nvPr/>
            </p:nvSpPr>
            <p:spPr>
              <a:xfrm>
                <a:off x="3459050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5" name="Google Shape;1205;p35"/>
              <p:cNvSpPr/>
              <p:nvPr/>
            </p:nvSpPr>
            <p:spPr>
              <a:xfrm>
                <a:off x="3200400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6" name="Google Shape;1206;p35"/>
              <p:cNvSpPr/>
              <p:nvPr/>
            </p:nvSpPr>
            <p:spPr>
              <a:xfrm>
                <a:off x="3252175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7" name="Google Shape;1207;p35"/>
              <p:cNvSpPr/>
              <p:nvPr/>
            </p:nvSpPr>
            <p:spPr>
              <a:xfrm>
                <a:off x="3303975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8" name="Google Shape;1208;p35"/>
              <p:cNvSpPr/>
              <p:nvPr/>
            </p:nvSpPr>
            <p:spPr>
              <a:xfrm>
                <a:off x="3355475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9" name="Google Shape;1209;p35"/>
              <p:cNvSpPr/>
              <p:nvPr/>
            </p:nvSpPr>
            <p:spPr>
              <a:xfrm>
                <a:off x="3407250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0" name="Google Shape;1210;p35"/>
              <p:cNvSpPr/>
              <p:nvPr/>
            </p:nvSpPr>
            <p:spPr>
              <a:xfrm>
                <a:off x="3459050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1" name="Google Shape;1211;p35"/>
              <p:cNvSpPr/>
              <p:nvPr/>
            </p:nvSpPr>
            <p:spPr>
              <a:xfrm>
                <a:off x="3200400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2" name="Google Shape;1212;p35"/>
              <p:cNvSpPr/>
              <p:nvPr/>
            </p:nvSpPr>
            <p:spPr>
              <a:xfrm>
                <a:off x="3252175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3" name="Google Shape;1213;p35"/>
              <p:cNvSpPr/>
              <p:nvPr/>
            </p:nvSpPr>
            <p:spPr>
              <a:xfrm>
                <a:off x="3303975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4" name="Google Shape;1214;p35"/>
              <p:cNvSpPr/>
              <p:nvPr/>
            </p:nvSpPr>
            <p:spPr>
              <a:xfrm>
                <a:off x="3355475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5" name="Google Shape;1215;p35"/>
              <p:cNvSpPr/>
              <p:nvPr/>
            </p:nvSpPr>
            <p:spPr>
              <a:xfrm>
                <a:off x="3407250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6" name="Google Shape;1216;p35"/>
              <p:cNvSpPr/>
              <p:nvPr/>
            </p:nvSpPr>
            <p:spPr>
              <a:xfrm>
                <a:off x="3459050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7" name="Google Shape;1217;p35"/>
              <p:cNvSpPr/>
              <p:nvPr/>
            </p:nvSpPr>
            <p:spPr>
              <a:xfrm>
                <a:off x="3200400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8" name="Google Shape;1218;p35"/>
              <p:cNvSpPr/>
              <p:nvPr/>
            </p:nvSpPr>
            <p:spPr>
              <a:xfrm>
                <a:off x="3252175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9" name="Google Shape;1219;p35"/>
              <p:cNvSpPr/>
              <p:nvPr/>
            </p:nvSpPr>
            <p:spPr>
              <a:xfrm>
                <a:off x="3303975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0" name="Google Shape;1220;p35"/>
              <p:cNvSpPr/>
              <p:nvPr/>
            </p:nvSpPr>
            <p:spPr>
              <a:xfrm>
                <a:off x="3355475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1" name="Google Shape;1221;p35"/>
              <p:cNvSpPr/>
              <p:nvPr/>
            </p:nvSpPr>
            <p:spPr>
              <a:xfrm>
                <a:off x="3407250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2" name="Google Shape;1222;p35"/>
              <p:cNvSpPr/>
              <p:nvPr/>
            </p:nvSpPr>
            <p:spPr>
              <a:xfrm>
                <a:off x="3459050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3" name="Google Shape;1223;p35"/>
              <p:cNvSpPr/>
              <p:nvPr/>
            </p:nvSpPr>
            <p:spPr>
              <a:xfrm>
                <a:off x="3200400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4" name="Google Shape;1224;p35"/>
              <p:cNvSpPr/>
              <p:nvPr/>
            </p:nvSpPr>
            <p:spPr>
              <a:xfrm>
                <a:off x="3252175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5" name="Google Shape;1225;p35"/>
              <p:cNvSpPr/>
              <p:nvPr/>
            </p:nvSpPr>
            <p:spPr>
              <a:xfrm>
                <a:off x="3303975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6" name="Google Shape;1226;p35"/>
              <p:cNvSpPr/>
              <p:nvPr/>
            </p:nvSpPr>
            <p:spPr>
              <a:xfrm>
                <a:off x="3355475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7" name="Google Shape;1227;p35"/>
              <p:cNvSpPr/>
              <p:nvPr/>
            </p:nvSpPr>
            <p:spPr>
              <a:xfrm>
                <a:off x="3407250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8" name="Google Shape;1228;p35"/>
              <p:cNvSpPr/>
              <p:nvPr/>
            </p:nvSpPr>
            <p:spPr>
              <a:xfrm>
                <a:off x="3459050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9" name="Google Shape;1229;p35"/>
              <p:cNvSpPr/>
              <p:nvPr/>
            </p:nvSpPr>
            <p:spPr>
              <a:xfrm>
                <a:off x="3200400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0" name="Google Shape;1230;p35"/>
              <p:cNvSpPr/>
              <p:nvPr/>
            </p:nvSpPr>
            <p:spPr>
              <a:xfrm>
                <a:off x="3252175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1" name="Google Shape;1231;p35"/>
              <p:cNvSpPr/>
              <p:nvPr/>
            </p:nvSpPr>
            <p:spPr>
              <a:xfrm>
                <a:off x="3303975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2" name="Google Shape;1232;p35"/>
              <p:cNvSpPr/>
              <p:nvPr/>
            </p:nvSpPr>
            <p:spPr>
              <a:xfrm>
                <a:off x="3355475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3" name="Google Shape;1233;p35"/>
              <p:cNvSpPr/>
              <p:nvPr/>
            </p:nvSpPr>
            <p:spPr>
              <a:xfrm>
                <a:off x="3407250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4" name="Google Shape;1234;p35"/>
              <p:cNvSpPr/>
              <p:nvPr/>
            </p:nvSpPr>
            <p:spPr>
              <a:xfrm>
                <a:off x="3459050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5" name="Google Shape;1235;p35"/>
              <p:cNvSpPr/>
              <p:nvPr/>
            </p:nvSpPr>
            <p:spPr>
              <a:xfrm>
                <a:off x="3079550" y="1711050"/>
                <a:ext cx="100325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1930" extrusionOk="0">
                    <a:moveTo>
                      <a:pt x="0" y="1"/>
                    </a:moveTo>
                    <a:lnTo>
                      <a:pt x="0" y="1929"/>
                    </a:lnTo>
                    <a:lnTo>
                      <a:pt x="4012" y="1929"/>
                    </a:lnTo>
                    <a:lnTo>
                      <a:pt x="401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6" name="Google Shape;1236;p35"/>
              <p:cNvSpPr/>
              <p:nvPr/>
            </p:nvSpPr>
            <p:spPr>
              <a:xfrm>
                <a:off x="3544475" y="1711050"/>
                <a:ext cx="1003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930" extrusionOk="0">
                    <a:moveTo>
                      <a:pt x="1" y="1"/>
                    </a:moveTo>
                    <a:lnTo>
                      <a:pt x="1" y="1929"/>
                    </a:lnTo>
                    <a:lnTo>
                      <a:pt x="4013" y="1929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7" name="Google Shape;1237;p35"/>
              <p:cNvSpPr/>
              <p:nvPr/>
            </p:nvSpPr>
            <p:spPr>
              <a:xfrm>
                <a:off x="3272125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0" y="0"/>
                    </a:moveTo>
                    <a:lnTo>
                      <a:pt x="0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8" name="Google Shape;1238;p35"/>
              <p:cNvSpPr/>
              <p:nvPr/>
            </p:nvSpPr>
            <p:spPr>
              <a:xfrm>
                <a:off x="3344450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9" name="Google Shape;1239;p35"/>
              <p:cNvSpPr/>
              <p:nvPr/>
            </p:nvSpPr>
            <p:spPr>
              <a:xfrm>
                <a:off x="3344450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0" name="Google Shape;1240;p35"/>
              <p:cNvSpPr/>
              <p:nvPr/>
            </p:nvSpPr>
            <p:spPr>
              <a:xfrm>
                <a:off x="3417075" y="1200875"/>
                <a:ext cx="229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18" y="1465"/>
                    </a:lnTo>
                    <a:lnTo>
                      <a:pt x="9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1" name="Google Shape;1241;p35"/>
              <p:cNvSpPr/>
              <p:nvPr/>
            </p:nvSpPr>
            <p:spPr>
              <a:xfrm>
                <a:off x="3262000" y="1123775"/>
                <a:ext cx="1881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7526" h="823" extrusionOk="0">
                    <a:moveTo>
                      <a:pt x="1" y="1"/>
                    </a:moveTo>
                    <a:lnTo>
                      <a:pt x="1" y="822"/>
                    </a:lnTo>
                    <a:lnTo>
                      <a:pt x="7525" y="822"/>
                    </a:lnTo>
                    <a:lnTo>
                      <a:pt x="75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2" name="Google Shape;1242;p35"/>
              <p:cNvSpPr/>
              <p:nvPr/>
            </p:nvSpPr>
            <p:spPr>
              <a:xfrm>
                <a:off x="3307250" y="1081800"/>
                <a:ext cx="97350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1680" extrusionOk="0">
                    <a:moveTo>
                      <a:pt x="0" y="1"/>
                    </a:moveTo>
                    <a:lnTo>
                      <a:pt x="0" y="1680"/>
                    </a:lnTo>
                    <a:lnTo>
                      <a:pt x="3894" y="1680"/>
                    </a:lnTo>
                    <a:lnTo>
                      <a:pt x="38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43" name="Google Shape;1243;p35"/>
          <p:cNvGrpSpPr/>
          <p:nvPr/>
        </p:nvGrpSpPr>
        <p:grpSpPr>
          <a:xfrm rot="533447">
            <a:off x="-107717" y="2625234"/>
            <a:ext cx="1642226" cy="759018"/>
            <a:chOff x="583400" y="1583225"/>
            <a:chExt cx="508125" cy="237250"/>
          </a:xfrm>
        </p:grpSpPr>
        <p:sp>
          <p:nvSpPr>
            <p:cNvPr id="1244" name="Google Shape;1244;p35"/>
            <p:cNvSpPr/>
            <p:nvPr/>
          </p:nvSpPr>
          <p:spPr>
            <a:xfrm>
              <a:off x="583400" y="1583363"/>
              <a:ext cx="508125" cy="236975"/>
            </a:xfrm>
            <a:custGeom>
              <a:avLst/>
              <a:gdLst/>
              <a:ahLst/>
              <a:cxnLst/>
              <a:rect l="l" t="t" r="r" b="b"/>
              <a:pathLst>
                <a:path w="20325" h="9479" extrusionOk="0">
                  <a:moveTo>
                    <a:pt x="5644" y="1"/>
                  </a:moveTo>
                  <a:cubicBezTo>
                    <a:pt x="5037" y="1"/>
                    <a:pt x="4560" y="489"/>
                    <a:pt x="4560" y="1084"/>
                  </a:cubicBezTo>
                  <a:lnTo>
                    <a:pt x="4560" y="3001"/>
                  </a:lnTo>
                  <a:cubicBezTo>
                    <a:pt x="4310" y="3013"/>
                    <a:pt x="4120" y="3215"/>
                    <a:pt x="4120" y="3465"/>
                  </a:cubicBezTo>
                  <a:lnTo>
                    <a:pt x="4120" y="3954"/>
                  </a:lnTo>
                  <a:lnTo>
                    <a:pt x="3632" y="3954"/>
                  </a:lnTo>
                  <a:lnTo>
                    <a:pt x="3632" y="4287"/>
                  </a:lnTo>
                  <a:lnTo>
                    <a:pt x="2179" y="4287"/>
                  </a:lnTo>
                  <a:cubicBezTo>
                    <a:pt x="2036" y="3835"/>
                    <a:pt x="1620" y="3501"/>
                    <a:pt x="1108" y="3501"/>
                  </a:cubicBezTo>
                  <a:cubicBezTo>
                    <a:pt x="500" y="3501"/>
                    <a:pt x="0" y="4001"/>
                    <a:pt x="0" y="4608"/>
                  </a:cubicBezTo>
                  <a:cubicBezTo>
                    <a:pt x="0" y="5228"/>
                    <a:pt x="500" y="5728"/>
                    <a:pt x="1108" y="5728"/>
                  </a:cubicBezTo>
                  <a:cubicBezTo>
                    <a:pt x="1608" y="5728"/>
                    <a:pt x="2024" y="5406"/>
                    <a:pt x="2167" y="4954"/>
                  </a:cubicBezTo>
                  <a:lnTo>
                    <a:pt x="3632" y="4954"/>
                  </a:lnTo>
                  <a:lnTo>
                    <a:pt x="3632" y="5299"/>
                  </a:lnTo>
                  <a:lnTo>
                    <a:pt x="4120" y="5299"/>
                  </a:lnTo>
                  <a:lnTo>
                    <a:pt x="4120" y="5728"/>
                  </a:lnTo>
                  <a:cubicBezTo>
                    <a:pt x="4120" y="5978"/>
                    <a:pt x="4310" y="6180"/>
                    <a:pt x="4560" y="6192"/>
                  </a:cubicBezTo>
                  <a:lnTo>
                    <a:pt x="4560" y="8395"/>
                  </a:lnTo>
                  <a:cubicBezTo>
                    <a:pt x="4560" y="8990"/>
                    <a:pt x="5037" y="9478"/>
                    <a:pt x="5644" y="9478"/>
                  </a:cubicBezTo>
                  <a:lnTo>
                    <a:pt x="14657" y="9478"/>
                  </a:lnTo>
                  <a:cubicBezTo>
                    <a:pt x="15252" y="9478"/>
                    <a:pt x="15740" y="8990"/>
                    <a:pt x="15740" y="8395"/>
                  </a:cubicBezTo>
                  <a:lnTo>
                    <a:pt x="15740" y="6192"/>
                  </a:lnTo>
                  <a:cubicBezTo>
                    <a:pt x="16002" y="6192"/>
                    <a:pt x="16205" y="5990"/>
                    <a:pt x="16205" y="5728"/>
                  </a:cubicBezTo>
                  <a:lnTo>
                    <a:pt x="16205" y="5240"/>
                  </a:lnTo>
                  <a:lnTo>
                    <a:pt x="16693" y="5240"/>
                  </a:lnTo>
                  <a:lnTo>
                    <a:pt x="16693" y="4906"/>
                  </a:lnTo>
                  <a:lnTo>
                    <a:pt x="18145" y="4906"/>
                  </a:lnTo>
                  <a:cubicBezTo>
                    <a:pt x="18288" y="5359"/>
                    <a:pt x="18705" y="5692"/>
                    <a:pt x="19217" y="5692"/>
                  </a:cubicBezTo>
                  <a:cubicBezTo>
                    <a:pt x="19824" y="5692"/>
                    <a:pt x="20324" y="5192"/>
                    <a:pt x="20324" y="4573"/>
                  </a:cubicBezTo>
                  <a:cubicBezTo>
                    <a:pt x="20324" y="3966"/>
                    <a:pt x="19824" y="3465"/>
                    <a:pt x="19217" y="3465"/>
                  </a:cubicBezTo>
                  <a:cubicBezTo>
                    <a:pt x="18717" y="3465"/>
                    <a:pt x="18288" y="3787"/>
                    <a:pt x="18145" y="4239"/>
                  </a:cubicBezTo>
                  <a:lnTo>
                    <a:pt x="16693" y="4239"/>
                  </a:lnTo>
                  <a:lnTo>
                    <a:pt x="16693" y="3894"/>
                  </a:lnTo>
                  <a:lnTo>
                    <a:pt x="16205" y="3894"/>
                  </a:lnTo>
                  <a:lnTo>
                    <a:pt x="16205" y="3465"/>
                  </a:lnTo>
                  <a:cubicBezTo>
                    <a:pt x="16205" y="3204"/>
                    <a:pt x="16002" y="3001"/>
                    <a:pt x="15740" y="3001"/>
                  </a:cubicBezTo>
                  <a:lnTo>
                    <a:pt x="15740" y="1084"/>
                  </a:lnTo>
                  <a:cubicBezTo>
                    <a:pt x="15740" y="489"/>
                    <a:pt x="15252" y="1"/>
                    <a:pt x="14657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45" name="Google Shape;1245;p35"/>
            <p:cNvGrpSpPr/>
            <p:nvPr/>
          </p:nvGrpSpPr>
          <p:grpSpPr>
            <a:xfrm>
              <a:off x="583400" y="1583225"/>
              <a:ext cx="508125" cy="237250"/>
              <a:chOff x="583400" y="-106425"/>
              <a:chExt cx="508125" cy="237250"/>
            </a:xfrm>
          </p:grpSpPr>
          <p:sp>
            <p:nvSpPr>
              <p:cNvPr id="1246" name="Google Shape;1246;p35"/>
              <p:cNvSpPr/>
              <p:nvPr/>
            </p:nvSpPr>
            <p:spPr>
              <a:xfrm>
                <a:off x="988500" y="-175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7" name="Google Shape;1247;p35"/>
              <p:cNvSpPr/>
              <p:nvPr/>
            </p:nvSpPr>
            <p:spPr>
              <a:xfrm>
                <a:off x="976900" y="-9100"/>
                <a:ext cx="23825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47" extrusionOk="0">
                    <a:moveTo>
                      <a:pt x="0" y="1"/>
                    </a:moveTo>
                    <a:lnTo>
                      <a:pt x="0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8" name="Google Shape;1248;p35"/>
              <p:cNvSpPr/>
              <p:nvPr/>
            </p:nvSpPr>
            <p:spPr>
              <a:xfrm>
                <a:off x="965275" y="-31425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1"/>
                    </a:moveTo>
                    <a:cubicBezTo>
                      <a:pt x="215" y="1"/>
                      <a:pt x="1" y="215"/>
                      <a:pt x="1" y="465"/>
                    </a:cubicBezTo>
                    <a:lnTo>
                      <a:pt x="1" y="2739"/>
                    </a:lnTo>
                    <a:cubicBezTo>
                      <a:pt x="1" y="2989"/>
                      <a:pt x="215" y="3192"/>
                      <a:pt x="465" y="3192"/>
                    </a:cubicBezTo>
                    <a:cubicBezTo>
                      <a:pt x="727" y="3192"/>
                      <a:pt x="930" y="2989"/>
                      <a:pt x="930" y="2739"/>
                    </a:cubicBezTo>
                    <a:lnTo>
                      <a:pt x="930" y="465"/>
                    </a:lnTo>
                    <a:cubicBezTo>
                      <a:pt x="930" y="215"/>
                      <a:pt x="727" y="1"/>
                      <a:pt x="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9" name="Google Shape;1249;p35"/>
              <p:cNvSpPr/>
              <p:nvPr/>
            </p:nvSpPr>
            <p:spPr>
              <a:xfrm>
                <a:off x="1035825" y="-19825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20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20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0" name="Google Shape;1250;p35"/>
              <p:cNvSpPr/>
              <p:nvPr/>
            </p:nvSpPr>
            <p:spPr>
              <a:xfrm>
                <a:off x="611075" y="1325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0"/>
                    </a:moveTo>
                    <a:lnTo>
                      <a:pt x="1" y="643"/>
                    </a:lnTo>
                    <a:lnTo>
                      <a:pt x="3013" y="643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1" name="Google Shape;1251;p35"/>
              <p:cNvSpPr/>
              <p:nvPr/>
            </p:nvSpPr>
            <p:spPr>
              <a:xfrm>
                <a:off x="674175" y="-7300"/>
                <a:ext cx="23850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34" extrusionOk="0">
                    <a:moveTo>
                      <a:pt x="1" y="0"/>
                    </a:moveTo>
                    <a:lnTo>
                      <a:pt x="1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2" name="Google Shape;1252;p35"/>
              <p:cNvSpPr/>
              <p:nvPr/>
            </p:nvSpPr>
            <p:spPr>
              <a:xfrm>
                <a:off x="686375" y="-31425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1"/>
                    </a:moveTo>
                    <a:cubicBezTo>
                      <a:pt x="203" y="1"/>
                      <a:pt x="1" y="215"/>
                      <a:pt x="1" y="465"/>
                    </a:cubicBezTo>
                    <a:lnTo>
                      <a:pt x="1" y="2739"/>
                    </a:lnTo>
                    <a:cubicBezTo>
                      <a:pt x="1" y="2989"/>
                      <a:pt x="203" y="3192"/>
                      <a:pt x="465" y="3192"/>
                    </a:cubicBezTo>
                    <a:cubicBezTo>
                      <a:pt x="715" y="3192"/>
                      <a:pt x="930" y="2989"/>
                      <a:pt x="930" y="2739"/>
                    </a:cubicBezTo>
                    <a:lnTo>
                      <a:pt x="930" y="465"/>
                    </a:lnTo>
                    <a:cubicBezTo>
                      <a:pt x="930" y="215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3" name="Google Shape;1253;p35"/>
              <p:cNvSpPr/>
              <p:nvPr/>
            </p:nvSpPr>
            <p:spPr>
              <a:xfrm>
                <a:off x="583400" y="-18925"/>
                <a:ext cx="5567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8" extrusionOk="0">
                    <a:moveTo>
                      <a:pt x="1119" y="1"/>
                    </a:moveTo>
                    <a:cubicBezTo>
                      <a:pt x="500" y="1"/>
                      <a:pt x="0" y="501"/>
                      <a:pt x="0" y="1120"/>
                    </a:cubicBezTo>
                    <a:cubicBezTo>
                      <a:pt x="0" y="1739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20"/>
                    </a:cubicBezTo>
                    <a:cubicBezTo>
                      <a:pt x="2227" y="501"/>
                      <a:pt x="1727" y="1"/>
                      <a:pt x="11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4" name="Google Shape;1254;p35"/>
              <p:cNvSpPr/>
              <p:nvPr/>
            </p:nvSpPr>
            <p:spPr>
              <a:xfrm>
                <a:off x="697400" y="-106425"/>
                <a:ext cx="279525" cy="237250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90" extrusionOk="0">
                    <a:moveTo>
                      <a:pt x="1084" y="0"/>
                    </a:moveTo>
                    <a:cubicBezTo>
                      <a:pt x="489" y="0"/>
                      <a:pt x="0" y="488"/>
                      <a:pt x="0" y="1096"/>
                    </a:cubicBezTo>
                    <a:lnTo>
                      <a:pt x="0" y="8394"/>
                    </a:lnTo>
                    <a:cubicBezTo>
                      <a:pt x="0" y="9001"/>
                      <a:pt x="489" y="9490"/>
                      <a:pt x="1084" y="9490"/>
                    </a:cubicBezTo>
                    <a:lnTo>
                      <a:pt x="10097" y="9490"/>
                    </a:lnTo>
                    <a:cubicBezTo>
                      <a:pt x="10692" y="9490"/>
                      <a:pt x="11180" y="9001"/>
                      <a:pt x="11180" y="8394"/>
                    </a:cubicBezTo>
                    <a:lnTo>
                      <a:pt x="11180" y="1096"/>
                    </a:lnTo>
                    <a:cubicBezTo>
                      <a:pt x="11180" y="488"/>
                      <a:pt x="10692" y="0"/>
                      <a:pt x="100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5" name="Google Shape;1255;p35"/>
              <p:cNvSpPr/>
              <p:nvPr/>
            </p:nvSpPr>
            <p:spPr>
              <a:xfrm>
                <a:off x="723000" y="33175"/>
                <a:ext cx="228325" cy="72050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2" extrusionOk="0">
                    <a:moveTo>
                      <a:pt x="1381" y="0"/>
                    </a:moveTo>
                    <a:cubicBezTo>
                      <a:pt x="619" y="0"/>
                      <a:pt x="0" y="655"/>
                      <a:pt x="0" y="1441"/>
                    </a:cubicBezTo>
                    <a:cubicBezTo>
                      <a:pt x="0" y="2239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39"/>
                      <a:pt x="9132" y="1441"/>
                    </a:cubicBezTo>
                    <a:cubicBezTo>
                      <a:pt x="9132" y="643"/>
                      <a:pt x="8513" y="0"/>
                      <a:pt x="773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6" name="Google Shape;1256;p35"/>
              <p:cNvSpPr/>
              <p:nvPr/>
            </p:nvSpPr>
            <p:spPr>
              <a:xfrm>
                <a:off x="750650" y="-48825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8"/>
                    </a:cubicBezTo>
                    <a:cubicBezTo>
                      <a:pt x="787" y="1125"/>
                      <a:pt x="1335" y="1697"/>
                      <a:pt x="1895" y="2233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8"/>
                      <a:pt x="2371" y="1756"/>
                    </a:cubicBezTo>
                    <a:cubicBezTo>
                      <a:pt x="1811" y="1221"/>
                      <a:pt x="1264" y="649"/>
                      <a:pt x="716" y="101"/>
                    </a:cubicBezTo>
                    <a:cubicBezTo>
                      <a:pt x="645" y="31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7" name="Google Shape;1257;p35"/>
              <p:cNvSpPr/>
              <p:nvPr/>
            </p:nvSpPr>
            <p:spPr>
              <a:xfrm>
                <a:off x="750375" y="-48825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1"/>
                      <a:pt x="1906" y="101"/>
                    </a:cubicBezTo>
                    <a:cubicBezTo>
                      <a:pt x="1358" y="649"/>
                      <a:pt x="810" y="1221"/>
                      <a:pt x="251" y="1756"/>
                    </a:cubicBezTo>
                    <a:cubicBezTo>
                      <a:pt x="1" y="1988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3"/>
                    </a:cubicBezTo>
                    <a:cubicBezTo>
                      <a:pt x="1287" y="1697"/>
                      <a:pt x="1834" y="1125"/>
                      <a:pt x="2382" y="578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8" name="Google Shape;1258;p35"/>
              <p:cNvSpPr/>
              <p:nvPr/>
            </p:nvSpPr>
            <p:spPr>
              <a:xfrm>
                <a:off x="854550" y="-48825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8"/>
                    </a:cubicBezTo>
                    <a:cubicBezTo>
                      <a:pt x="787" y="1125"/>
                      <a:pt x="1334" y="1697"/>
                      <a:pt x="1894" y="2233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8"/>
                      <a:pt x="2370" y="1756"/>
                    </a:cubicBezTo>
                    <a:cubicBezTo>
                      <a:pt x="1811" y="1221"/>
                      <a:pt x="1263" y="649"/>
                      <a:pt x="715" y="101"/>
                    </a:cubicBezTo>
                    <a:cubicBezTo>
                      <a:pt x="644" y="31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9" name="Google Shape;1259;p35"/>
              <p:cNvSpPr/>
              <p:nvPr/>
            </p:nvSpPr>
            <p:spPr>
              <a:xfrm>
                <a:off x="854275" y="-48825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1"/>
                      <a:pt x="1905" y="101"/>
                    </a:cubicBezTo>
                    <a:cubicBezTo>
                      <a:pt x="1357" y="649"/>
                      <a:pt x="810" y="1221"/>
                      <a:pt x="250" y="1756"/>
                    </a:cubicBezTo>
                    <a:cubicBezTo>
                      <a:pt x="0" y="1988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3"/>
                    </a:cubicBezTo>
                    <a:cubicBezTo>
                      <a:pt x="1286" y="1697"/>
                      <a:pt x="1834" y="1125"/>
                      <a:pt x="2381" y="578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0" name="Google Shape;1260;p35"/>
              <p:cNvSpPr/>
              <p:nvPr/>
            </p:nvSpPr>
            <p:spPr>
              <a:xfrm>
                <a:off x="734900" y="42700"/>
                <a:ext cx="28000" cy="53000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0" extrusionOk="0">
                    <a:moveTo>
                      <a:pt x="1060" y="0"/>
                    </a:moveTo>
                    <a:cubicBezTo>
                      <a:pt x="477" y="0"/>
                      <a:pt x="1" y="477"/>
                      <a:pt x="1" y="1060"/>
                    </a:cubicBezTo>
                    <a:cubicBezTo>
                      <a:pt x="1" y="1643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1" name="Google Shape;1261;p35"/>
              <p:cNvSpPr/>
              <p:nvPr/>
            </p:nvSpPr>
            <p:spPr>
              <a:xfrm>
                <a:off x="762875" y="42700"/>
                <a:ext cx="37225" cy="530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0" extrusionOk="0">
                    <a:moveTo>
                      <a:pt x="1" y="0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2" name="Google Shape;1262;p35"/>
              <p:cNvSpPr/>
              <p:nvPr/>
            </p:nvSpPr>
            <p:spPr>
              <a:xfrm>
                <a:off x="800100" y="42700"/>
                <a:ext cx="37225" cy="530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0" extrusionOk="0">
                    <a:moveTo>
                      <a:pt x="0" y="0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3" name="Google Shape;1263;p35"/>
              <p:cNvSpPr/>
              <p:nvPr/>
            </p:nvSpPr>
            <p:spPr>
              <a:xfrm>
                <a:off x="874200" y="42700"/>
                <a:ext cx="37225" cy="5300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0" extrusionOk="0">
                    <a:moveTo>
                      <a:pt x="1" y="0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4" name="Google Shape;1264;p35"/>
              <p:cNvSpPr/>
              <p:nvPr/>
            </p:nvSpPr>
            <p:spPr>
              <a:xfrm>
                <a:off x="911400" y="42700"/>
                <a:ext cx="28025" cy="53000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0" extrusionOk="0">
                    <a:moveTo>
                      <a:pt x="1" y="0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3"/>
                      <a:pt x="1120" y="1060"/>
                    </a:cubicBezTo>
                    <a:cubicBezTo>
                      <a:pt x="1120" y="477"/>
                      <a:pt x="644" y="0"/>
                      <a:pt x="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5" name="Google Shape;1265;p35"/>
              <p:cNvSpPr/>
              <p:nvPr/>
            </p:nvSpPr>
            <p:spPr>
              <a:xfrm>
                <a:off x="837300" y="42700"/>
                <a:ext cx="36925" cy="53000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0" extrusionOk="0">
                    <a:moveTo>
                      <a:pt x="0" y="0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66" name="Google Shape;1266;p35"/>
          <p:cNvGrpSpPr/>
          <p:nvPr/>
        </p:nvGrpSpPr>
        <p:grpSpPr>
          <a:xfrm rot="914408">
            <a:off x="2644742" y="-254052"/>
            <a:ext cx="744324" cy="1116378"/>
            <a:chOff x="6630575" y="1482600"/>
            <a:chExt cx="292025" cy="438475"/>
          </a:xfrm>
        </p:grpSpPr>
        <p:sp>
          <p:nvSpPr>
            <p:cNvPr id="1267" name="Google Shape;1267;p35"/>
            <p:cNvSpPr/>
            <p:nvPr/>
          </p:nvSpPr>
          <p:spPr>
            <a:xfrm>
              <a:off x="6630575" y="1482750"/>
              <a:ext cx="292025" cy="438175"/>
            </a:xfrm>
            <a:custGeom>
              <a:avLst/>
              <a:gdLst/>
              <a:ahLst/>
              <a:cxnLst/>
              <a:rect l="l" t="t" r="r" b="b"/>
              <a:pathLst>
                <a:path w="11681" h="17527" extrusionOk="0">
                  <a:moveTo>
                    <a:pt x="5847" y="0"/>
                  </a:moveTo>
                  <a:cubicBezTo>
                    <a:pt x="2620" y="0"/>
                    <a:pt x="1" y="2608"/>
                    <a:pt x="1" y="5835"/>
                  </a:cubicBezTo>
                  <a:lnTo>
                    <a:pt x="1" y="9633"/>
                  </a:lnTo>
                  <a:lnTo>
                    <a:pt x="1" y="14586"/>
                  </a:lnTo>
                  <a:lnTo>
                    <a:pt x="1" y="14990"/>
                  </a:lnTo>
                  <a:lnTo>
                    <a:pt x="1" y="15395"/>
                  </a:lnTo>
                  <a:lnTo>
                    <a:pt x="1" y="16538"/>
                  </a:lnTo>
                  <a:lnTo>
                    <a:pt x="1" y="16788"/>
                  </a:lnTo>
                  <a:cubicBezTo>
                    <a:pt x="1" y="16836"/>
                    <a:pt x="13" y="16872"/>
                    <a:pt x="13" y="16919"/>
                  </a:cubicBezTo>
                  <a:lnTo>
                    <a:pt x="24" y="16955"/>
                  </a:lnTo>
                  <a:cubicBezTo>
                    <a:pt x="36" y="16991"/>
                    <a:pt x="36" y="17026"/>
                    <a:pt x="48" y="17050"/>
                  </a:cubicBezTo>
                  <a:cubicBezTo>
                    <a:pt x="60" y="17062"/>
                    <a:pt x="60" y="17074"/>
                    <a:pt x="72" y="17086"/>
                  </a:cubicBezTo>
                  <a:cubicBezTo>
                    <a:pt x="84" y="17122"/>
                    <a:pt x="96" y="17145"/>
                    <a:pt x="120" y="17181"/>
                  </a:cubicBezTo>
                  <a:cubicBezTo>
                    <a:pt x="120" y="17193"/>
                    <a:pt x="132" y="17193"/>
                    <a:pt x="132" y="17205"/>
                  </a:cubicBezTo>
                  <a:cubicBezTo>
                    <a:pt x="155" y="17241"/>
                    <a:pt x="179" y="17265"/>
                    <a:pt x="215" y="17300"/>
                  </a:cubicBezTo>
                  <a:cubicBezTo>
                    <a:pt x="227" y="17312"/>
                    <a:pt x="239" y="17324"/>
                    <a:pt x="239" y="17324"/>
                  </a:cubicBezTo>
                  <a:cubicBezTo>
                    <a:pt x="263" y="17348"/>
                    <a:pt x="286" y="17372"/>
                    <a:pt x="310" y="17384"/>
                  </a:cubicBezTo>
                  <a:cubicBezTo>
                    <a:pt x="322" y="17395"/>
                    <a:pt x="334" y="17407"/>
                    <a:pt x="346" y="17407"/>
                  </a:cubicBezTo>
                  <a:cubicBezTo>
                    <a:pt x="370" y="17431"/>
                    <a:pt x="394" y="17443"/>
                    <a:pt x="429" y="17455"/>
                  </a:cubicBezTo>
                  <a:cubicBezTo>
                    <a:pt x="441" y="17455"/>
                    <a:pt x="453" y="17467"/>
                    <a:pt x="465" y="17467"/>
                  </a:cubicBezTo>
                  <a:cubicBezTo>
                    <a:pt x="465" y="17479"/>
                    <a:pt x="477" y="17479"/>
                    <a:pt x="477" y="17479"/>
                  </a:cubicBezTo>
                  <a:cubicBezTo>
                    <a:pt x="560" y="17503"/>
                    <a:pt x="655" y="17526"/>
                    <a:pt x="751" y="17526"/>
                  </a:cubicBezTo>
                  <a:lnTo>
                    <a:pt x="10931" y="17526"/>
                  </a:lnTo>
                  <a:cubicBezTo>
                    <a:pt x="11347" y="17526"/>
                    <a:pt x="11681" y="17193"/>
                    <a:pt x="11681" y="16788"/>
                  </a:cubicBezTo>
                  <a:lnTo>
                    <a:pt x="11681" y="16133"/>
                  </a:lnTo>
                  <a:lnTo>
                    <a:pt x="11681" y="15383"/>
                  </a:lnTo>
                  <a:lnTo>
                    <a:pt x="11681" y="14979"/>
                  </a:lnTo>
                  <a:lnTo>
                    <a:pt x="11681" y="14574"/>
                  </a:lnTo>
                  <a:lnTo>
                    <a:pt x="11681" y="9633"/>
                  </a:lnTo>
                  <a:lnTo>
                    <a:pt x="11681" y="5835"/>
                  </a:lnTo>
                  <a:cubicBezTo>
                    <a:pt x="11681" y="2608"/>
                    <a:pt x="9061" y="0"/>
                    <a:pt x="58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68" name="Google Shape;1268;p35"/>
            <p:cNvGrpSpPr/>
            <p:nvPr/>
          </p:nvGrpSpPr>
          <p:grpSpPr>
            <a:xfrm>
              <a:off x="6630575" y="1482600"/>
              <a:ext cx="292025" cy="438475"/>
              <a:chOff x="6630575" y="-207050"/>
              <a:chExt cx="292025" cy="438475"/>
            </a:xfrm>
          </p:grpSpPr>
          <p:sp>
            <p:nvSpPr>
              <p:cNvPr id="1269" name="Google Shape;1269;p35"/>
              <p:cNvSpPr/>
              <p:nvPr/>
            </p:nvSpPr>
            <p:spPr>
              <a:xfrm>
                <a:off x="6630575" y="-207050"/>
                <a:ext cx="292025" cy="438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539" extrusionOk="0">
                    <a:moveTo>
                      <a:pt x="5847" y="1"/>
                    </a:moveTo>
                    <a:cubicBezTo>
                      <a:pt x="2620" y="1"/>
                      <a:pt x="1" y="2620"/>
                      <a:pt x="1" y="5847"/>
                    </a:cubicBezTo>
                    <a:lnTo>
                      <a:pt x="1" y="9645"/>
                    </a:lnTo>
                    <a:lnTo>
                      <a:pt x="1" y="16789"/>
                    </a:lnTo>
                    <a:cubicBezTo>
                      <a:pt x="1" y="17205"/>
                      <a:pt x="334" y="17539"/>
                      <a:pt x="751" y="17539"/>
                    </a:cubicBezTo>
                    <a:lnTo>
                      <a:pt x="10931" y="17539"/>
                    </a:lnTo>
                    <a:cubicBezTo>
                      <a:pt x="11347" y="17539"/>
                      <a:pt x="11681" y="17205"/>
                      <a:pt x="11681" y="16789"/>
                    </a:cubicBezTo>
                    <a:lnTo>
                      <a:pt x="11681" y="9645"/>
                    </a:lnTo>
                    <a:lnTo>
                      <a:pt x="11681" y="5847"/>
                    </a:lnTo>
                    <a:cubicBezTo>
                      <a:pt x="11681" y="2620"/>
                      <a:pt x="9061" y="1"/>
                      <a:pt x="58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0" name="Google Shape;1270;p35"/>
              <p:cNvSpPr/>
              <p:nvPr/>
            </p:nvSpPr>
            <p:spPr>
              <a:xfrm>
                <a:off x="6630575" y="167700"/>
                <a:ext cx="2920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2549" extrusionOk="0">
                    <a:moveTo>
                      <a:pt x="1" y="1"/>
                    </a:moveTo>
                    <a:lnTo>
                      <a:pt x="1" y="1799"/>
                    </a:lnTo>
                    <a:cubicBezTo>
                      <a:pt x="1" y="2215"/>
                      <a:pt x="334" y="2549"/>
                      <a:pt x="751" y="2549"/>
                    </a:cubicBezTo>
                    <a:lnTo>
                      <a:pt x="10931" y="2549"/>
                    </a:lnTo>
                    <a:cubicBezTo>
                      <a:pt x="11347" y="2549"/>
                      <a:pt x="11681" y="2215"/>
                      <a:pt x="11681" y="1799"/>
                    </a:cubicBezTo>
                    <a:lnTo>
                      <a:pt x="1168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1" name="Google Shape;1271;p35"/>
              <p:cNvSpPr/>
              <p:nvPr/>
            </p:nvSpPr>
            <p:spPr>
              <a:xfrm>
                <a:off x="6669275" y="45675"/>
                <a:ext cx="214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2692" extrusionOk="0">
                    <a:moveTo>
                      <a:pt x="1346" y="0"/>
                    </a:moveTo>
                    <a:cubicBezTo>
                      <a:pt x="608" y="0"/>
                      <a:pt x="0" y="608"/>
                      <a:pt x="0" y="1346"/>
                    </a:cubicBezTo>
                    <a:cubicBezTo>
                      <a:pt x="0" y="2084"/>
                      <a:pt x="608" y="2691"/>
                      <a:pt x="1346" y="2691"/>
                    </a:cubicBezTo>
                    <a:lnTo>
                      <a:pt x="7228" y="2691"/>
                    </a:lnTo>
                    <a:cubicBezTo>
                      <a:pt x="7978" y="2691"/>
                      <a:pt x="8573" y="2084"/>
                      <a:pt x="8573" y="1346"/>
                    </a:cubicBezTo>
                    <a:cubicBezTo>
                      <a:pt x="8573" y="608"/>
                      <a:pt x="7978" y="0"/>
                      <a:pt x="72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2" name="Google Shape;1272;p35"/>
              <p:cNvSpPr/>
              <p:nvPr/>
            </p:nvSpPr>
            <p:spPr>
              <a:xfrm>
                <a:off x="6663025" y="39425"/>
                <a:ext cx="227125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3192" extrusionOk="0">
                    <a:moveTo>
                      <a:pt x="7489" y="500"/>
                    </a:moveTo>
                    <a:cubicBezTo>
                      <a:pt x="8085" y="500"/>
                      <a:pt x="8573" y="989"/>
                      <a:pt x="8573" y="1596"/>
                    </a:cubicBezTo>
                    <a:cubicBezTo>
                      <a:pt x="8573" y="2203"/>
                      <a:pt x="8085" y="2691"/>
                      <a:pt x="7489" y="2691"/>
                    </a:cubicBezTo>
                    <a:lnTo>
                      <a:pt x="1608" y="2691"/>
                    </a:lnTo>
                    <a:cubicBezTo>
                      <a:pt x="1001" y="2691"/>
                      <a:pt x="512" y="2203"/>
                      <a:pt x="512" y="1596"/>
                    </a:cubicBezTo>
                    <a:cubicBezTo>
                      <a:pt x="512" y="989"/>
                      <a:pt x="1001" y="500"/>
                      <a:pt x="1608" y="500"/>
                    </a:cubicBezTo>
                    <a:close/>
                    <a:moveTo>
                      <a:pt x="1608" y="0"/>
                    </a:moveTo>
                    <a:cubicBezTo>
                      <a:pt x="715" y="0"/>
                      <a:pt x="0" y="715"/>
                      <a:pt x="0" y="1596"/>
                    </a:cubicBezTo>
                    <a:cubicBezTo>
                      <a:pt x="0" y="2477"/>
                      <a:pt x="715" y="3191"/>
                      <a:pt x="1608" y="3191"/>
                    </a:cubicBezTo>
                    <a:lnTo>
                      <a:pt x="7489" y="3191"/>
                    </a:lnTo>
                    <a:cubicBezTo>
                      <a:pt x="8371" y="3191"/>
                      <a:pt x="9085" y="2477"/>
                      <a:pt x="9085" y="1596"/>
                    </a:cubicBezTo>
                    <a:cubicBezTo>
                      <a:pt x="9085" y="715"/>
                      <a:pt x="8371" y="0"/>
                      <a:pt x="7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3" name="Google Shape;1273;p35"/>
              <p:cNvSpPr/>
              <p:nvPr/>
            </p:nvSpPr>
            <p:spPr>
              <a:xfrm>
                <a:off x="67002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4" name="Google Shape;1274;p35"/>
              <p:cNvSpPr/>
              <p:nvPr/>
            </p:nvSpPr>
            <p:spPr>
              <a:xfrm>
                <a:off x="673535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5" name="Google Shape;1275;p35"/>
              <p:cNvSpPr/>
              <p:nvPr/>
            </p:nvSpPr>
            <p:spPr>
              <a:xfrm>
                <a:off x="6770175" y="44775"/>
                <a:ext cx="128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13" y="2727"/>
                    </a:lnTo>
                    <a:lnTo>
                      <a:pt x="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6" name="Google Shape;1276;p35"/>
              <p:cNvSpPr/>
              <p:nvPr/>
            </p:nvSpPr>
            <p:spPr>
              <a:xfrm>
                <a:off x="680530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7" name="Google Shape;1277;p35"/>
              <p:cNvSpPr/>
              <p:nvPr/>
            </p:nvSpPr>
            <p:spPr>
              <a:xfrm>
                <a:off x="68404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8" name="Google Shape;1278;p35"/>
              <p:cNvSpPr/>
              <p:nvPr/>
            </p:nvSpPr>
            <p:spPr>
              <a:xfrm>
                <a:off x="6630575" y="157600"/>
                <a:ext cx="29202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810" extrusionOk="0">
                    <a:moveTo>
                      <a:pt x="1" y="0"/>
                    </a:moveTo>
                    <a:lnTo>
                      <a:pt x="1" y="810"/>
                    </a:lnTo>
                    <a:lnTo>
                      <a:pt x="11681" y="810"/>
                    </a:lnTo>
                    <a:lnTo>
                      <a:pt x="11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9" name="Google Shape;1279;p35"/>
              <p:cNvSpPr/>
              <p:nvPr/>
            </p:nvSpPr>
            <p:spPr>
              <a:xfrm>
                <a:off x="6707675" y="-125775"/>
                <a:ext cx="1378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5513" h="5513" extrusionOk="0">
                    <a:moveTo>
                      <a:pt x="2751" y="0"/>
                    </a:moveTo>
                    <a:cubicBezTo>
                      <a:pt x="1227" y="0"/>
                      <a:pt x="0" y="1239"/>
                      <a:pt x="0" y="2763"/>
                    </a:cubicBezTo>
                    <a:cubicBezTo>
                      <a:pt x="0" y="4287"/>
                      <a:pt x="1227" y="5513"/>
                      <a:pt x="2751" y="5513"/>
                    </a:cubicBezTo>
                    <a:cubicBezTo>
                      <a:pt x="4287" y="5513"/>
                      <a:pt x="5513" y="4287"/>
                      <a:pt x="5513" y="2763"/>
                    </a:cubicBezTo>
                    <a:cubicBezTo>
                      <a:pt x="5513" y="1239"/>
                      <a:pt x="4287" y="0"/>
                      <a:pt x="27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0" name="Google Shape;1280;p35"/>
              <p:cNvSpPr/>
              <p:nvPr/>
            </p:nvSpPr>
            <p:spPr>
              <a:xfrm>
                <a:off x="6723450" y="-11000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20" y="0"/>
                    </a:moveTo>
                    <a:cubicBezTo>
                      <a:pt x="953" y="0"/>
                      <a:pt x="0" y="953"/>
                      <a:pt x="0" y="2132"/>
                    </a:cubicBezTo>
                    <a:cubicBezTo>
                      <a:pt x="0" y="3298"/>
                      <a:pt x="953" y="4251"/>
                      <a:pt x="2120" y="4251"/>
                    </a:cubicBezTo>
                    <a:cubicBezTo>
                      <a:pt x="3298" y="4251"/>
                      <a:pt x="4251" y="3298"/>
                      <a:pt x="4251" y="2132"/>
                    </a:cubicBezTo>
                    <a:cubicBezTo>
                      <a:pt x="4251" y="953"/>
                      <a:pt x="3298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1" name="Google Shape;1281;p35"/>
              <p:cNvSpPr/>
              <p:nvPr/>
            </p:nvSpPr>
            <p:spPr>
              <a:xfrm>
                <a:off x="6723450" y="-71900"/>
                <a:ext cx="1062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2727" extrusionOk="0">
                    <a:moveTo>
                      <a:pt x="96" y="0"/>
                    </a:moveTo>
                    <a:cubicBezTo>
                      <a:pt x="36" y="191"/>
                      <a:pt x="0" y="393"/>
                      <a:pt x="0" y="608"/>
                    </a:cubicBezTo>
                    <a:cubicBezTo>
                      <a:pt x="0" y="1774"/>
                      <a:pt x="953" y="2727"/>
                      <a:pt x="2132" y="2727"/>
                    </a:cubicBezTo>
                    <a:cubicBezTo>
                      <a:pt x="3298" y="2727"/>
                      <a:pt x="4251" y="1774"/>
                      <a:pt x="4251" y="608"/>
                    </a:cubicBezTo>
                    <a:cubicBezTo>
                      <a:pt x="4251" y="393"/>
                      <a:pt x="4227" y="191"/>
                      <a:pt x="4168" y="0"/>
                    </a:cubicBezTo>
                    <a:cubicBezTo>
                      <a:pt x="3906" y="881"/>
                      <a:pt x="3084" y="1524"/>
                      <a:pt x="2132" y="1524"/>
                    </a:cubicBezTo>
                    <a:cubicBezTo>
                      <a:pt x="1167" y="1524"/>
                      <a:pt x="346" y="881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2" name="Google Shape;1282;p35"/>
              <p:cNvSpPr/>
              <p:nvPr/>
            </p:nvSpPr>
            <p:spPr>
              <a:xfrm>
                <a:off x="6630575" y="167700"/>
                <a:ext cx="67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490" extrusionOk="0">
                    <a:moveTo>
                      <a:pt x="1394" y="1"/>
                    </a:moveTo>
                    <a:lnTo>
                      <a:pt x="1" y="1561"/>
                    </a:lnTo>
                    <a:lnTo>
                      <a:pt x="1" y="1799"/>
                    </a:lnTo>
                    <a:cubicBezTo>
                      <a:pt x="1" y="2108"/>
                      <a:pt x="203" y="2382"/>
                      <a:pt x="477" y="2489"/>
                    </a:cubicBezTo>
                    <a:lnTo>
                      <a:pt x="27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3" name="Google Shape;1283;p35"/>
              <p:cNvSpPr/>
              <p:nvPr/>
            </p:nvSpPr>
            <p:spPr>
              <a:xfrm>
                <a:off x="6658550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5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35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4" name="Google Shape;1284;p35"/>
              <p:cNvSpPr/>
              <p:nvPr/>
            </p:nvSpPr>
            <p:spPr>
              <a:xfrm>
                <a:off x="6708575" y="167700"/>
                <a:ext cx="896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4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5" name="Google Shape;1285;p35"/>
              <p:cNvSpPr/>
              <p:nvPr/>
            </p:nvSpPr>
            <p:spPr>
              <a:xfrm>
                <a:off x="6858275" y="167700"/>
                <a:ext cx="643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2573" y="1144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6" name="Google Shape;1286;p35"/>
              <p:cNvSpPr/>
              <p:nvPr/>
            </p:nvSpPr>
            <p:spPr>
              <a:xfrm>
                <a:off x="6758575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7" name="Google Shape;1287;p35"/>
              <p:cNvSpPr/>
              <p:nvPr/>
            </p:nvSpPr>
            <p:spPr>
              <a:xfrm>
                <a:off x="6808275" y="167700"/>
                <a:ext cx="899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22" y="2537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88" name="Google Shape;1288;p35"/>
          <p:cNvGrpSpPr/>
          <p:nvPr/>
        </p:nvGrpSpPr>
        <p:grpSpPr>
          <a:xfrm rot="-842718">
            <a:off x="7953386" y="4231383"/>
            <a:ext cx="1172454" cy="933979"/>
            <a:chOff x="5784050" y="1584700"/>
            <a:chExt cx="294100" cy="234275"/>
          </a:xfrm>
        </p:grpSpPr>
        <p:sp>
          <p:nvSpPr>
            <p:cNvPr id="1289" name="Google Shape;1289;p35"/>
            <p:cNvSpPr/>
            <p:nvPr/>
          </p:nvSpPr>
          <p:spPr>
            <a:xfrm>
              <a:off x="5784050" y="1584850"/>
              <a:ext cx="294100" cy="233975"/>
            </a:xfrm>
            <a:custGeom>
              <a:avLst/>
              <a:gdLst/>
              <a:ahLst/>
              <a:cxnLst/>
              <a:rect l="l" t="t" r="r" b="b"/>
              <a:pathLst>
                <a:path w="11764" h="9359" extrusionOk="0">
                  <a:moveTo>
                    <a:pt x="3941" y="0"/>
                  </a:moveTo>
                  <a:lnTo>
                    <a:pt x="1203" y="2739"/>
                  </a:lnTo>
                  <a:lnTo>
                    <a:pt x="1203" y="3536"/>
                  </a:lnTo>
                  <a:lnTo>
                    <a:pt x="1143" y="3536"/>
                  </a:lnTo>
                  <a:cubicBezTo>
                    <a:pt x="512" y="3536"/>
                    <a:pt x="0" y="4048"/>
                    <a:pt x="0" y="4679"/>
                  </a:cubicBezTo>
                  <a:cubicBezTo>
                    <a:pt x="0" y="5310"/>
                    <a:pt x="512" y="5822"/>
                    <a:pt x="1143" y="5822"/>
                  </a:cubicBezTo>
                  <a:lnTo>
                    <a:pt x="1203" y="5822"/>
                  </a:lnTo>
                  <a:lnTo>
                    <a:pt x="1203" y="6620"/>
                  </a:lnTo>
                  <a:lnTo>
                    <a:pt x="3941" y="9359"/>
                  </a:lnTo>
                  <a:lnTo>
                    <a:pt x="7823" y="9359"/>
                  </a:lnTo>
                  <a:lnTo>
                    <a:pt x="10561" y="6620"/>
                  </a:lnTo>
                  <a:lnTo>
                    <a:pt x="10561" y="5822"/>
                  </a:lnTo>
                  <a:lnTo>
                    <a:pt x="10621" y="5822"/>
                  </a:lnTo>
                  <a:cubicBezTo>
                    <a:pt x="11252" y="5822"/>
                    <a:pt x="11764" y="5310"/>
                    <a:pt x="11764" y="4679"/>
                  </a:cubicBezTo>
                  <a:cubicBezTo>
                    <a:pt x="11764" y="4048"/>
                    <a:pt x="11252" y="3536"/>
                    <a:pt x="10621" y="3536"/>
                  </a:cubicBezTo>
                  <a:lnTo>
                    <a:pt x="10561" y="3536"/>
                  </a:lnTo>
                  <a:lnTo>
                    <a:pt x="10561" y="2739"/>
                  </a:lnTo>
                  <a:lnTo>
                    <a:pt x="7823" y="0"/>
                  </a:ln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290" name="Google Shape;1290;p35"/>
            <p:cNvGrpSpPr/>
            <p:nvPr/>
          </p:nvGrpSpPr>
          <p:grpSpPr>
            <a:xfrm>
              <a:off x="5784050" y="1584700"/>
              <a:ext cx="294100" cy="234275"/>
              <a:chOff x="5784050" y="-104950"/>
              <a:chExt cx="294100" cy="234275"/>
            </a:xfrm>
          </p:grpSpPr>
          <p:sp>
            <p:nvSpPr>
              <p:cNvPr id="1291" name="Google Shape;1291;p35"/>
              <p:cNvSpPr/>
              <p:nvPr/>
            </p:nvSpPr>
            <p:spPr>
              <a:xfrm>
                <a:off x="5784050" y="-16550"/>
                <a:ext cx="57175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87" extrusionOk="0">
                    <a:moveTo>
                      <a:pt x="1143" y="1"/>
                    </a:moveTo>
                    <a:cubicBezTo>
                      <a:pt x="512" y="1"/>
                      <a:pt x="0" y="513"/>
                      <a:pt x="0" y="1144"/>
                    </a:cubicBezTo>
                    <a:cubicBezTo>
                      <a:pt x="0" y="1775"/>
                      <a:pt x="512" y="2287"/>
                      <a:pt x="1143" y="2287"/>
                    </a:cubicBezTo>
                    <a:cubicBezTo>
                      <a:pt x="1774" y="2287"/>
                      <a:pt x="2286" y="1775"/>
                      <a:pt x="2286" y="1144"/>
                    </a:cubicBezTo>
                    <a:cubicBezTo>
                      <a:pt x="2286" y="513"/>
                      <a:pt x="1774" y="1"/>
                      <a:pt x="11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2" name="Google Shape;1292;p35"/>
              <p:cNvSpPr/>
              <p:nvPr/>
            </p:nvSpPr>
            <p:spPr>
              <a:xfrm>
                <a:off x="6020675" y="-16550"/>
                <a:ext cx="57475" cy="5717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2287" extrusionOk="0">
                    <a:moveTo>
                      <a:pt x="1156" y="1"/>
                    </a:moveTo>
                    <a:cubicBezTo>
                      <a:pt x="525" y="1"/>
                      <a:pt x="1" y="513"/>
                      <a:pt x="1" y="1144"/>
                    </a:cubicBezTo>
                    <a:cubicBezTo>
                      <a:pt x="1" y="1775"/>
                      <a:pt x="525" y="2287"/>
                      <a:pt x="1156" y="2287"/>
                    </a:cubicBezTo>
                    <a:cubicBezTo>
                      <a:pt x="1787" y="2287"/>
                      <a:pt x="2299" y="1775"/>
                      <a:pt x="2299" y="1144"/>
                    </a:cubicBezTo>
                    <a:cubicBezTo>
                      <a:pt x="2299" y="513"/>
                      <a:pt x="1787" y="1"/>
                      <a:pt x="11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3" name="Google Shape;1293;p35"/>
              <p:cNvSpPr/>
              <p:nvPr/>
            </p:nvSpPr>
            <p:spPr>
              <a:xfrm>
                <a:off x="5814100" y="-104950"/>
                <a:ext cx="234000" cy="234275"/>
              </a:xfrm>
              <a:custGeom>
                <a:avLst/>
                <a:gdLst/>
                <a:ahLst/>
                <a:cxnLst/>
                <a:rect l="l" t="t" r="r" b="b"/>
                <a:pathLst>
                  <a:path w="9360" h="9371" extrusionOk="0">
                    <a:moveTo>
                      <a:pt x="2739" y="1"/>
                    </a:moveTo>
                    <a:lnTo>
                      <a:pt x="1" y="2751"/>
                    </a:lnTo>
                    <a:lnTo>
                      <a:pt x="1" y="6621"/>
                    </a:lnTo>
                    <a:lnTo>
                      <a:pt x="2739" y="9371"/>
                    </a:lnTo>
                    <a:lnTo>
                      <a:pt x="6609" y="9371"/>
                    </a:lnTo>
                    <a:lnTo>
                      <a:pt x="9359" y="6621"/>
                    </a:lnTo>
                    <a:lnTo>
                      <a:pt x="9359" y="2751"/>
                    </a:lnTo>
                    <a:lnTo>
                      <a:pt x="660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4" name="Google Shape;1294;p35"/>
              <p:cNvSpPr/>
              <p:nvPr/>
            </p:nvSpPr>
            <p:spPr>
              <a:xfrm>
                <a:off x="5862025" y="-47800"/>
                <a:ext cx="137850" cy="138150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5526" extrusionOk="0">
                    <a:moveTo>
                      <a:pt x="2763" y="1"/>
                    </a:moveTo>
                    <a:cubicBezTo>
                      <a:pt x="1227" y="1"/>
                      <a:pt x="1" y="1239"/>
                      <a:pt x="1" y="2763"/>
                    </a:cubicBezTo>
                    <a:cubicBezTo>
                      <a:pt x="1" y="4287"/>
                      <a:pt x="1239" y="5525"/>
                      <a:pt x="2763" y="5525"/>
                    </a:cubicBezTo>
                    <a:cubicBezTo>
                      <a:pt x="4287" y="5525"/>
                      <a:pt x="5513" y="4287"/>
                      <a:pt x="5513" y="2763"/>
                    </a:cubicBezTo>
                    <a:cubicBezTo>
                      <a:pt x="5513" y="1239"/>
                      <a:pt x="4287" y="1"/>
                      <a:pt x="27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5" name="Google Shape;1295;p35"/>
              <p:cNvSpPr/>
              <p:nvPr/>
            </p:nvSpPr>
            <p:spPr>
              <a:xfrm>
                <a:off x="5877800" y="-31725"/>
                <a:ext cx="106300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2" extrusionOk="0">
                    <a:moveTo>
                      <a:pt x="2132" y="1"/>
                    </a:moveTo>
                    <a:cubicBezTo>
                      <a:pt x="953" y="1"/>
                      <a:pt x="1" y="953"/>
                      <a:pt x="1" y="2120"/>
                    </a:cubicBezTo>
                    <a:cubicBezTo>
                      <a:pt x="1" y="3299"/>
                      <a:pt x="953" y="4251"/>
                      <a:pt x="2132" y="4251"/>
                    </a:cubicBezTo>
                    <a:cubicBezTo>
                      <a:pt x="3299" y="4251"/>
                      <a:pt x="4251" y="3299"/>
                      <a:pt x="4251" y="2120"/>
                    </a:cubicBezTo>
                    <a:cubicBezTo>
                      <a:pt x="4251" y="953"/>
                      <a:pt x="3299" y="1"/>
                      <a:pt x="2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6" name="Google Shape;1296;p35"/>
              <p:cNvSpPr/>
              <p:nvPr/>
            </p:nvSpPr>
            <p:spPr>
              <a:xfrm>
                <a:off x="5877800" y="6075"/>
                <a:ext cx="106300" cy="685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2740" extrusionOk="0">
                    <a:moveTo>
                      <a:pt x="96" y="1"/>
                    </a:moveTo>
                    <a:cubicBezTo>
                      <a:pt x="36" y="203"/>
                      <a:pt x="1" y="394"/>
                      <a:pt x="1" y="608"/>
                    </a:cubicBezTo>
                    <a:cubicBezTo>
                      <a:pt x="1" y="1787"/>
                      <a:pt x="953" y="2739"/>
                      <a:pt x="2132" y="2739"/>
                    </a:cubicBezTo>
                    <a:cubicBezTo>
                      <a:pt x="3299" y="2739"/>
                      <a:pt x="4251" y="1787"/>
                      <a:pt x="4251" y="608"/>
                    </a:cubicBezTo>
                    <a:cubicBezTo>
                      <a:pt x="4251" y="406"/>
                      <a:pt x="4227" y="203"/>
                      <a:pt x="4168" y="1"/>
                    </a:cubicBezTo>
                    <a:cubicBezTo>
                      <a:pt x="3906" y="882"/>
                      <a:pt x="3096" y="1525"/>
                      <a:pt x="2132" y="1525"/>
                    </a:cubicBezTo>
                    <a:cubicBezTo>
                      <a:pt x="1168" y="1525"/>
                      <a:pt x="346" y="882"/>
                      <a:pt x="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297" name="Google Shape;1297;p35"/>
          <p:cNvGrpSpPr/>
          <p:nvPr/>
        </p:nvGrpSpPr>
        <p:grpSpPr>
          <a:xfrm>
            <a:off x="1602454" y="2222200"/>
            <a:ext cx="234762" cy="218290"/>
            <a:chOff x="8652775" y="883650"/>
            <a:chExt cx="38125" cy="35450"/>
          </a:xfrm>
        </p:grpSpPr>
        <p:sp>
          <p:nvSpPr>
            <p:cNvPr id="1298" name="Google Shape;1298;p3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3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35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3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2" name="Google Shape;1302;p35"/>
          <p:cNvGrpSpPr/>
          <p:nvPr/>
        </p:nvGrpSpPr>
        <p:grpSpPr>
          <a:xfrm>
            <a:off x="3117741" y="4284638"/>
            <a:ext cx="234762" cy="218290"/>
            <a:chOff x="8652775" y="883650"/>
            <a:chExt cx="38125" cy="35450"/>
          </a:xfrm>
        </p:grpSpPr>
        <p:sp>
          <p:nvSpPr>
            <p:cNvPr id="1303" name="Google Shape;1303;p35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35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35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Google Shape;1380;p36"/>
          <p:cNvSpPr txBox="1">
            <a:spLocks noGrp="1"/>
          </p:cNvSpPr>
          <p:nvPr>
            <p:ph type="title"/>
          </p:nvPr>
        </p:nvSpPr>
        <p:spPr>
          <a:xfrm>
            <a:off x="2277600" y="426720"/>
            <a:ext cx="4588800" cy="495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bg-BG" sz="2400" dirty="0"/>
              <a:t>Симулация</a:t>
            </a:r>
            <a:r>
              <a:rPr lang="en" dirty="0"/>
              <a:t> </a:t>
            </a:r>
            <a:endParaRPr dirty="0"/>
          </a:p>
        </p:txBody>
      </p:sp>
      <p:pic>
        <p:nvPicPr>
          <p:cNvPr id="2" name="received_216778597790905">
            <a:hlinkClick r:id="" action="ppaction://media"/>
            <a:extLst>
              <a:ext uri="{FF2B5EF4-FFF2-40B4-BE49-F238E27FC236}">
                <a16:creationId xmlns:a16="http://schemas.microsoft.com/office/drawing/2014/main" id="{F845D0A6-CBFB-CFE4-A768-D153C34ED7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2557" y="264157"/>
            <a:ext cx="7960165" cy="457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8320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p36"/>
          <p:cNvSpPr/>
          <p:nvPr/>
        </p:nvSpPr>
        <p:spPr>
          <a:xfrm>
            <a:off x="3658704" y="748500"/>
            <a:ext cx="1746900" cy="1744800"/>
          </a:xfrm>
          <a:prstGeom prst="roundRect">
            <a:avLst>
              <a:gd name="adj" fmla="val 576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1" name="Google Shape;1311;p36"/>
          <p:cNvGrpSpPr/>
          <p:nvPr/>
        </p:nvGrpSpPr>
        <p:grpSpPr>
          <a:xfrm>
            <a:off x="4006089" y="1125678"/>
            <a:ext cx="1052121" cy="990345"/>
            <a:chOff x="3685713" y="4288888"/>
            <a:chExt cx="329550" cy="310200"/>
          </a:xfrm>
        </p:grpSpPr>
        <p:sp>
          <p:nvSpPr>
            <p:cNvPr id="1312" name="Google Shape;1312;p36"/>
            <p:cNvSpPr/>
            <p:nvPr/>
          </p:nvSpPr>
          <p:spPr>
            <a:xfrm>
              <a:off x="3685713" y="4288888"/>
              <a:ext cx="329550" cy="310200"/>
            </a:xfrm>
            <a:custGeom>
              <a:avLst/>
              <a:gdLst/>
              <a:ahLst/>
              <a:cxnLst/>
              <a:rect l="l" t="t" r="r" b="b"/>
              <a:pathLst>
                <a:path w="13182" h="12408" extrusionOk="0">
                  <a:moveTo>
                    <a:pt x="6740" y="1"/>
                  </a:moveTo>
                  <a:cubicBezTo>
                    <a:pt x="6430" y="1"/>
                    <a:pt x="6168" y="263"/>
                    <a:pt x="6168" y="572"/>
                  </a:cubicBezTo>
                  <a:cubicBezTo>
                    <a:pt x="6168" y="834"/>
                    <a:pt x="6347" y="1049"/>
                    <a:pt x="6597" y="1120"/>
                  </a:cubicBezTo>
                  <a:lnTo>
                    <a:pt x="6585" y="1120"/>
                  </a:lnTo>
                  <a:lnTo>
                    <a:pt x="6585" y="2787"/>
                  </a:lnTo>
                  <a:cubicBezTo>
                    <a:pt x="5704" y="2846"/>
                    <a:pt x="4990" y="3430"/>
                    <a:pt x="4763" y="4192"/>
                  </a:cubicBezTo>
                  <a:lnTo>
                    <a:pt x="2692" y="4192"/>
                  </a:lnTo>
                  <a:cubicBezTo>
                    <a:pt x="1858" y="4192"/>
                    <a:pt x="1180" y="4930"/>
                    <a:pt x="1180" y="5847"/>
                  </a:cubicBezTo>
                  <a:lnTo>
                    <a:pt x="1180" y="6561"/>
                  </a:lnTo>
                  <a:cubicBezTo>
                    <a:pt x="1144" y="6549"/>
                    <a:pt x="1108" y="6549"/>
                    <a:pt x="1061" y="6549"/>
                  </a:cubicBezTo>
                  <a:cubicBezTo>
                    <a:pt x="799" y="6549"/>
                    <a:pt x="584" y="6764"/>
                    <a:pt x="584" y="7025"/>
                  </a:cubicBezTo>
                  <a:lnTo>
                    <a:pt x="584" y="7156"/>
                  </a:lnTo>
                  <a:lnTo>
                    <a:pt x="572" y="7156"/>
                  </a:lnTo>
                  <a:cubicBezTo>
                    <a:pt x="251" y="7156"/>
                    <a:pt x="1" y="7406"/>
                    <a:pt x="1" y="7728"/>
                  </a:cubicBezTo>
                  <a:cubicBezTo>
                    <a:pt x="1" y="8049"/>
                    <a:pt x="251" y="8299"/>
                    <a:pt x="572" y="8299"/>
                  </a:cubicBezTo>
                  <a:lnTo>
                    <a:pt x="584" y="8299"/>
                  </a:lnTo>
                  <a:lnTo>
                    <a:pt x="584" y="8418"/>
                  </a:lnTo>
                  <a:cubicBezTo>
                    <a:pt x="584" y="8692"/>
                    <a:pt x="799" y="8907"/>
                    <a:pt x="1061" y="8907"/>
                  </a:cubicBezTo>
                  <a:cubicBezTo>
                    <a:pt x="1108" y="8907"/>
                    <a:pt x="1144" y="8895"/>
                    <a:pt x="1180" y="8895"/>
                  </a:cubicBezTo>
                  <a:lnTo>
                    <a:pt x="1180" y="10038"/>
                  </a:lnTo>
                  <a:cubicBezTo>
                    <a:pt x="1180" y="10157"/>
                    <a:pt x="1191" y="10276"/>
                    <a:pt x="1215" y="10383"/>
                  </a:cubicBezTo>
                  <a:cubicBezTo>
                    <a:pt x="668" y="10395"/>
                    <a:pt x="227" y="10847"/>
                    <a:pt x="227" y="11395"/>
                  </a:cubicBezTo>
                  <a:cubicBezTo>
                    <a:pt x="227" y="11955"/>
                    <a:pt x="680" y="12407"/>
                    <a:pt x="1227" y="12407"/>
                  </a:cubicBezTo>
                  <a:lnTo>
                    <a:pt x="11943" y="12407"/>
                  </a:lnTo>
                  <a:cubicBezTo>
                    <a:pt x="12502" y="12407"/>
                    <a:pt x="12955" y="11955"/>
                    <a:pt x="12955" y="11395"/>
                  </a:cubicBezTo>
                  <a:cubicBezTo>
                    <a:pt x="12955" y="10847"/>
                    <a:pt x="12502" y="10395"/>
                    <a:pt x="11955" y="10383"/>
                  </a:cubicBezTo>
                  <a:cubicBezTo>
                    <a:pt x="11979" y="10276"/>
                    <a:pt x="11990" y="10157"/>
                    <a:pt x="11990" y="10038"/>
                  </a:cubicBezTo>
                  <a:lnTo>
                    <a:pt x="11990" y="8883"/>
                  </a:lnTo>
                  <a:cubicBezTo>
                    <a:pt x="12026" y="8895"/>
                    <a:pt x="12074" y="8907"/>
                    <a:pt x="12110" y="8907"/>
                  </a:cubicBezTo>
                  <a:cubicBezTo>
                    <a:pt x="12383" y="8907"/>
                    <a:pt x="12598" y="8692"/>
                    <a:pt x="12598" y="8418"/>
                  </a:cubicBezTo>
                  <a:lnTo>
                    <a:pt x="12598" y="8299"/>
                  </a:lnTo>
                  <a:lnTo>
                    <a:pt x="12610" y="8299"/>
                  </a:lnTo>
                  <a:cubicBezTo>
                    <a:pt x="12919" y="8299"/>
                    <a:pt x="13181" y="8037"/>
                    <a:pt x="13181" y="7728"/>
                  </a:cubicBezTo>
                  <a:cubicBezTo>
                    <a:pt x="13181" y="7406"/>
                    <a:pt x="12919" y="7156"/>
                    <a:pt x="12610" y="7156"/>
                  </a:cubicBezTo>
                  <a:lnTo>
                    <a:pt x="12598" y="7156"/>
                  </a:lnTo>
                  <a:lnTo>
                    <a:pt x="12598" y="7025"/>
                  </a:lnTo>
                  <a:cubicBezTo>
                    <a:pt x="12598" y="6764"/>
                    <a:pt x="12371" y="6549"/>
                    <a:pt x="12110" y="6549"/>
                  </a:cubicBezTo>
                  <a:cubicBezTo>
                    <a:pt x="12062" y="6549"/>
                    <a:pt x="12026" y="6549"/>
                    <a:pt x="11990" y="6561"/>
                  </a:cubicBezTo>
                  <a:lnTo>
                    <a:pt x="11990" y="5847"/>
                  </a:lnTo>
                  <a:cubicBezTo>
                    <a:pt x="11990" y="4930"/>
                    <a:pt x="11312" y="4192"/>
                    <a:pt x="10490" y="4192"/>
                  </a:cubicBezTo>
                  <a:lnTo>
                    <a:pt x="8716" y="4192"/>
                  </a:lnTo>
                  <a:cubicBezTo>
                    <a:pt x="8490" y="3430"/>
                    <a:pt x="7776" y="2846"/>
                    <a:pt x="6895" y="2787"/>
                  </a:cubicBezTo>
                  <a:lnTo>
                    <a:pt x="6895" y="1120"/>
                  </a:lnTo>
                  <a:lnTo>
                    <a:pt x="6883" y="1120"/>
                  </a:lnTo>
                  <a:cubicBezTo>
                    <a:pt x="7133" y="1060"/>
                    <a:pt x="7311" y="834"/>
                    <a:pt x="7311" y="572"/>
                  </a:cubicBezTo>
                  <a:cubicBezTo>
                    <a:pt x="7311" y="263"/>
                    <a:pt x="7049" y="1"/>
                    <a:pt x="6740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13" name="Google Shape;1313;p36"/>
            <p:cNvGrpSpPr/>
            <p:nvPr/>
          </p:nvGrpSpPr>
          <p:grpSpPr>
            <a:xfrm>
              <a:off x="3685713" y="4289050"/>
              <a:ext cx="329550" cy="309875"/>
              <a:chOff x="3816825" y="4572725"/>
              <a:chExt cx="329550" cy="309875"/>
            </a:xfrm>
          </p:grpSpPr>
          <p:sp>
            <p:nvSpPr>
              <p:cNvPr id="1314" name="Google Shape;1314;p36"/>
              <p:cNvSpPr/>
              <p:nvPr/>
            </p:nvSpPr>
            <p:spPr>
              <a:xfrm>
                <a:off x="3816825" y="4751300"/>
                <a:ext cx="28600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44" extrusionOk="0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894"/>
                      <a:pt x="251" y="1144"/>
                      <a:pt x="572" y="1144"/>
                    </a:cubicBezTo>
                    <a:cubicBezTo>
                      <a:pt x="882" y="1144"/>
                      <a:pt x="1144" y="894"/>
                      <a:pt x="1144" y="572"/>
                    </a:cubicBezTo>
                    <a:cubicBezTo>
                      <a:pt x="1144" y="263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5" name="Google Shape;1315;p36"/>
              <p:cNvSpPr/>
              <p:nvPr/>
            </p:nvSpPr>
            <p:spPr>
              <a:xfrm>
                <a:off x="3981450" y="4600400"/>
                <a:ext cx="7750" cy="113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525" extrusionOk="0">
                    <a:moveTo>
                      <a:pt x="0" y="0"/>
                    </a:moveTo>
                    <a:lnTo>
                      <a:pt x="0" y="4525"/>
                    </a:lnTo>
                    <a:lnTo>
                      <a:pt x="310" y="4525"/>
                    </a:lnTo>
                    <a:lnTo>
                      <a:pt x="3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6" name="Google Shape;1316;p36"/>
              <p:cNvSpPr/>
              <p:nvPr/>
            </p:nvSpPr>
            <p:spPr>
              <a:xfrm>
                <a:off x="3933825" y="4642075"/>
                <a:ext cx="10300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1941" extrusionOk="0">
                    <a:moveTo>
                      <a:pt x="2060" y="0"/>
                    </a:moveTo>
                    <a:cubicBezTo>
                      <a:pt x="917" y="0"/>
                      <a:pt x="0" y="869"/>
                      <a:pt x="0" y="1941"/>
                    </a:cubicBezTo>
                    <a:lnTo>
                      <a:pt x="4120" y="1941"/>
                    </a:lnTo>
                    <a:cubicBezTo>
                      <a:pt x="4120" y="869"/>
                      <a:pt x="3191" y="0"/>
                      <a:pt x="20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7" name="Google Shape;1317;p36"/>
              <p:cNvSpPr/>
              <p:nvPr/>
            </p:nvSpPr>
            <p:spPr>
              <a:xfrm>
                <a:off x="3831425" y="4736125"/>
                <a:ext cx="24125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2370" extrusionOk="0">
                    <a:moveTo>
                      <a:pt x="477" y="1"/>
                    </a:moveTo>
                    <a:cubicBezTo>
                      <a:pt x="215" y="1"/>
                      <a:pt x="0" y="227"/>
                      <a:pt x="0" y="489"/>
                    </a:cubicBezTo>
                    <a:lnTo>
                      <a:pt x="0" y="1882"/>
                    </a:lnTo>
                    <a:cubicBezTo>
                      <a:pt x="0" y="2144"/>
                      <a:pt x="215" y="2370"/>
                      <a:pt x="477" y="2370"/>
                    </a:cubicBezTo>
                    <a:cubicBezTo>
                      <a:pt x="750" y="2370"/>
                      <a:pt x="965" y="2144"/>
                      <a:pt x="965" y="1882"/>
                    </a:cubicBezTo>
                    <a:lnTo>
                      <a:pt x="965" y="489"/>
                    </a:lnTo>
                    <a:cubicBezTo>
                      <a:pt x="965" y="215"/>
                      <a:pt x="750" y="1"/>
                      <a:pt x="4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8" name="Google Shape;1318;p36"/>
              <p:cNvSpPr/>
              <p:nvPr/>
            </p:nvSpPr>
            <p:spPr>
              <a:xfrm>
                <a:off x="4117475" y="4751300"/>
                <a:ext cx="28900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44" extrusionOk="0">
                    <a:moveTo>
                      <a:pt x="584" y="1"/>
                    </a:moveTo>
                    <a:cubicBezTo>
                      <a:pt x="262" y="1"/>
                      <a:pt x="0" y="263"/>
                      <a:pt x="0" y="572"/>
                    </a:cubicBezTo>
                    <a:cubicBezTo>
                      <a:pt x="0" y="894"/>
                      <a:pt x="262" y="1144"/>
                      <a:pt x="584" y="1144"/>
                    </a:cubicBezTo>
                    <a:cubicBezTo>
                      <a:pt x="893" y="1144"/>
                      <a:pt x="1155" y="894"/>
                      <a:pt x="1155" y="572"/>
                    </a:cubicBezTo>
                    <a:cubicBezTo>
                      <a:pt x="1155" y="263"/>
                      <a:pt x="893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9" name="Google Shape;1319;p36"/>
              <p:cNvSpPr/>
              <p:nvPr/>
            </p:nvSpPr>
            <p:spPr>
              <a:xfrm>
                <a:off x="4107350" y="4736125"/>
                <a:ext cx="24425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370" extrusionOk="0">
                    <a:moveTo>
                      <a:pt x="489" y="1"/>
                    </a:moveTo>
                    <a:cubicBezTo>
                      <a:pt x="227" y="1"/>
                      <a:pt x="0" y="215"/>
                      <a:pt x="0" y="489"/>
                    </a:cubicBezTo>
                    <a:lnTo>
                      <a:pt x="0" y="1882"/>
                    </a:lnTo>
                    <a:cubicBezTo>
                      <a:pt x="0" y="2144"/>
                      <a:pt x="215" y="2370"/>
                      <a:pt x="489" y="2370"/>
                    </a:cubicBezTo>
                    <a:cubicBezTo>
                      <a:pt x="750" y="2370"/>
                      <a:pt x="977" y="2144"/>
                      <a:pt x="977" y="1882"/>
                    </a:cubicBezTo>
                    <a:lnTo>
                      <a:pt x="977" y="489"/>
                    </a:lnTo>
                    <a:cubicBezTo>
                      <a:pt x="977" y="227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0" name="Google Shape;1320;p36"/>
              <p:cNvSpPr/>
              <p:nvPr/>
            </p:nvSpPr>
            <p:spPr>
              <a:xfrm>
                <a:off x="3846300" y="4677500"/>
                <a:ext cx="27030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7502" extrusionOk="0">
                    <a:moveTo>
                      <a:pt x="1513" y="0"/>
                    </a:moveTo>
                    <a:cubicBezTo>
                      <a:pt x="679" y="0"/>
                      <a:pt x="1" y="738"/>
                      <a:pt x="1" y="1655"/>
                    </a:cubicBezTo>
                    <a:lnTo>
                      <a:pt x="1" y="5846"/>
                    </a:lnTo>
                    <a:cubicBezTo>
                      <a:pt x="1" y="6763"/>
                      <a:pt x="679" y="7501"/>
                      <a:pt x="1513" y="7501"/>
                    </a:cubicBezTo>
                    <a:lnTo>
                      <a:pt x="9311" y="7501"/>
                    </a:lnTo>
                    <a:cubicBezTo>
                      <a:pt x="10133" y="7501"/>
                      <a:pt x="10811" y="6763"/>
                      <a:pt x="10811" y="5846"/>
                    </a:cubicBezTo>
                    <a:lnTo>
                      <a:pt x="10811" y="1655"/>
                    </a:lnTo>
                    <a:cubicBezTo>
                      <a:pt x="10811" y="738"/>
                      <a:pt x="10133" y="0"/>
                      <a:pt x="93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1" name="Google Shape;1321;p36"/>
              <p:cNvSpPr/>
              <p:nvPr/>
            </p:nvSpPr>
            <p:spPr>
              <a:xfrm>
                <a:off x="3822500" y="4832275"/>
                <a:ext cx="3179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2716" h="2013" extrusionOk="0">
                    <a:moveTo>
                      <a:pt x="1000" y="0"/>
                    </a:moveTo>
                    <a:cubicBezTo>
                      <a:pt x="453" y="0"/>
                      <a:pt x="0" y="453"/>
                      <a:pt x="0" y="1012"/>
                    </a:cubicBezTo>
                    <a:cubicBezTo>
                      <a:pt x="0" y="1560"/>
                      <a:pt x="453" y="2013"/>
                      <a:pt x="1000" y="2013"/>
                    </a:cubicBezTo>
                    <a:lnTo>
                      <a:pt x="11716" y="2013"/>
                    </a:lnTo>
                    <a:cubicBezTo>
                      <a:pt x="12275" y="2013"/>
                      <a:pt x="12716" y="1560"/>
                      <a:pt x="12716" y="1012"/>
                    </a:cubicBezTo>
                    <a:cubicBezTo>
                      <a:pt x="12716" y="453"/>
                      <a:pt x="12264" y="0"/>
                      <a:pt x="1171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2" name="Google Shape;1322;p36"/>
              <p:cNvSpPr/>
              <p:nvPr/>
            </p:nvSpPr>
            <p:spPr>
              <a:xfrm>
                <a:off x="3912975" y="4719325"/>
                <a:ext cx="426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524" extrusionOk="0">
                    <a:moveTo>
                      <a:pt x="848" y="1"/>
                    </a:moveTo>
                    <a:cubicBezTo>
                      <a:pt x="673" y="1"/>
                      <a:pt x="497" y="61"/>
                      <a:pt x="358" y="184"/>
                    </a:cubicBezTo>
                    <a:cubicBezTo>
                      <a:pt x="36" y="458"/>
                      <a:pt x="1" y="946"/>
                      <a:pt x="274" y="1256"/>
                    </a:cubicBezTo>
                    <a:cubicBezTo>
                      <a:pt x="425" y="1433"/>
                      <a:pt x="640" y="1523"/>
                      <a:pt x="855" y="1523"/>
                    </a:cubicBezTo>
                    <a:cubicBezTo>
                      <a:pt x="1031" y="1523"/>
                      <a:pt x="1207" y="1463"/>
                      <a:pt x="1346" y="1339"/>
                    </a:cubicBezTo>
                    <a:cubicBezTo>
                      <a:pt x="1667" y="1054"/>
                      <a:pt x="1703" y="577"/>
                      <a:pt x="1429" y="268"/>
                    </a:cubicBezTo>
                    <a:cubicBezTo>
                      <a:pt x="1279" y="91"/>
                      <a:pt x="1063" y="1"/>
                      <a:pt x="8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3" name="Google Shape;1323;p36"/>
              <p:cNvSpPr/>
              <p:nvPr/>
            </p:nvSpPr>
            <p:spPr>
              <a:xfrm>
                <a:off x="4005250" y="4719325"/>
                <a:ext cx="426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524" extrusionOk="0">
                    <a:moveTo>
                      <a:pt x="853" y="1"/>
                    </a:moveTo>
                    <a:cubicBezTo>
                      <a:pt x="678" y="1"/>
                      <a:pt x="502" y="61"/>
                      <a:pt x="358" y="184"/>
                    </a:cubicBezTo>
                    <a:cubicBezTo>
                      <a:pt x="36" y="458"/>
                      <a:pt x="1" y="946"/>
                      <a:pt x="286" y="1256"/>
                    </a:cubicBezTo>
                    <a:cubicBezTo>
                      <a:pt x="437" y="1433"/>
                      <a:pt x="649" y="1523"/>
                      <a:pt x="862" y="1523"/>
                    </a:cubicBezTo>
                    <a:cubicBezTo>
                      <a:pt x="1037" y="1523"/>
                      <a:pt x="1213" y="1463"/>
                      <a:pt x="1358" y="1339"/>
                    </a:cubicBezTo>
                    <a:cubicBezTo>
                      <a:pt x="1667" y="1054"/>
                      <a:pt x="1703" y="577"/>
                      <a:pt x="1429" y="268"/>
                    </a:cubicBezTo>
                    <a:cubicBezTo>
                      <a:pt x="1279" y="91"/>
                      <a:pt x="1067" y="1"/>
                      <a:pt x="8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4" name="Google Shape;1324;p36"/>
              <p:cNvSpPr/>
              <p:nvPr/>
            </p:nvSpPr>
            <p:spPr>
              <a:xfrm>
                <a:off x="3971025" y="4572725"/>
                <a:ext cx="28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32" extrusionOk="0">
                    <a:moveTo>
                      <a:pt x="572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81"/>
                      <a:pt x="250" y="1131"/>
                      <a:pt x="572" y="1131"/>
                    </a:cubicBezTo>
                    <a:cubicBezTo>
                      <a:pt x="881" y="1131"/>
                      <a:pt x="1143" y="881"/>
                      <a:pt x="1143" y="560"/>
                    </a:cubicBezTo>
                    <a:cubicBezTo>
                      <a:pt x="1143" y="250"/>
                      <a:pt x="881" y="0"/>
                      <a:pt x="5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5" name="Google Shape;1325;p36"/>
              <p:cNvSpPr/>
              <p:nvPr/>
            </p:nvSpPr>
            <p:spPr>
              <a:xfrm>
                <a:off x="3932325" y="4776025"/>
                <a:ext cx="96175" cy="25900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1036" extrusionOk="0">
                    <a:moveTo>
                      <a:pt x="489" y="0"/>
                    </a:moveTo>
                    <a:cubicBezTo>
                      <a:pt x="215" y="0"/>
                      <a:pt x="0" y="226"/>
                      <a:pt x="0" y="488"/>
                    </a:cubicBezTo>
                    <a:lnTo>
                      <a:pt x="0" y="560"/>
                    </a:lnTo>
                    <a:cubicBezTo>
                      <a:pt x="0" y="822"/>
                      <a:pt x="215" y="1036"/>
                      <a:pt x="489" y="1036"/>
                    </a:cubicBezTo>
                    <a:lnTo>
                      <a:pt x="3370" y="1036"/>
                    </a:lnTo>
                    <a:cubicBezTo>
                      <a:pt x="3632" y="1036"/>
                      <a:pt x="3846" y="822"/>
                      <a:pt x="3846" y="560"/>
                    </a:cubicBezTo>
                    <a:lnTo>
                      <a:pt x="3846" y="488"/>
                    </a:lnTo>
                    <a:cubicBezTo>
                      <a:pt x="3846" y="214"/>
                      <a:pt x="3632" y="0"/>
                      <a:pt x="3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6" name="Google Shape;1326;p36"/>
              <p:cNvSpPr/>
              <p:nvPr/>
            </p:nvSpPr>
            <p:spPr>
              <a:xfrm>
                <a:off x="3941250" y="4785825"/>
                <a:ext cx="783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251" extrusionOk="0">
                    <a:moveTo>
                      <a:pt x="132" y="1"/>
                    </a:moveTo>
                    <a:cubicBezTo>
                      <a:pt x="60" y="1"/>
                      <a:pt x="1" y="61"/>
                      <a:pt x="1" y="132"/>
                    </a:cubicBezTo>
                    <a:cubicBezTo>
                      <a:pt x="1" y="203"/>
                      <a:pt x="60" y="251"/>
                      <a:pt x="132" y="251"/>
                    </a:cubicBezTo>
                    <a:lnTo>
                      <a:pt x="3001" y="251"/>
                    </a:lnTo>
                    <a:cubicBezTo>
                      <a:pt x="3072" y="251"/>
                      <a:pt x="3132" y="203"/>
                      <a:pt x="3132" y="132"/>
                    </a:cubicBezTo>
                    <a:cubicBezTo>
                      <a:pt x="3132" y="61"/>
                      <a:pt x="3072" y="1"/>
                      <a:pt x="300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7" name="Google Shape;1327;p36"/>
              <p:cNvSpPr/>
              <p:nvPr/>
            </p:nvSpPr>
            <p:spPr>
              <a:xfrm>
                <a:off x="3868625" y="4851925"/>
                <a:ext cx="137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60" extrusionOk="0">
                    <a:moveTo>
                      <a:pt x="274" y="0"/>
                    </a:moveTo>
                    <a:cubicBezTo>
                      <a:pt x="120" y="0"/>
                      <a:pt x="1" y="131"/>
                      <a:pt x="1" y="274"/>
                    </a:cubicBezTo>
                    <a:cubicBezTo>
                      <a:pt x="1" y="429"/>
                      <a:pt x="120" y="560"/>
                      <a:pt x="274" y="560"/>
                    </a:cubicBezTo>
                    <a:cubicBezTo>
                      <a:pt x="429" y="560"/>
                      <a:pt x="548" y="429"/>
                      <a:pt x="548" y="274"/>
                    </a:cubicBezTo>
                    <a:cubicBezTo>
                      <a:pt x="548" y="131"/>
                      <a:pt x="429" y="0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8" name="Google Shape;1328;p36"/>
              <p:cNvSpPr/>
              <p:nvPr/>
            </p:nvSpPr>
            <p:spPr>
              <a:xfrm>
                <a:off x="3898700" y="4851925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31" y="0"/>
                      <a:pt x="0" y="131"/>
                      <a:pt x="0" y="274"/>
                    </a:cubicBezTo>
                    <a:cubicBezTo>
                      <a:pt x="0" y="429"/>
                      <a:pt x="131" y="560"/>
                      <a:pt x="286" y="560"/>
                    </a:cubicBezTo>
                    <a:cubicBezTo>
                      <a:pt x="441" y="560"/>
                      <a:pt x="560" y="429"/>
                      <a:pt x="560" y="274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9" name="Google Shape;1329;p36"/>
              <p:cNvSpPr/>
              <p:nvPr/>
            </p:nvSpPr>
            <p:spPr>
              <a:xfrm>
                <a:off x="3929050" y="4851925"/>
                <a:ext cx="137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60" extrusionOk="0">
                    <a:moveTo>
                      <a:pt x="274" y="0"/>
                    </a:moveTo>
                    <a:cubicBezTo>
                      <a:pt x="120" y="0"/>
                      <a:pt x="1" y="131"/>
                      <a:pt x="1" y="274"/>
                    </a:cubicBezTo>
                    <a:cubicBezTo>
                      <a:pt x="1" y="429"/>
                      <a:pt x="120" y="560"/>
                      <a:pt x="274" y="560"/>
                    </a:cubicBezTo>
                    <a:cubicBezTo>
                      <a:pt x="429" y="560"/>
                      <a:pt x="548" y="429"/>
                      <a:pt x="548" y="274"/>
                    </a:cubicBezTo>
                    <a:cubicBezTo>
                      <a:pt x="548" y="131"/>
                      <a:pt x="429" y="0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0" name="Google Shape;1330;p36"/>
              <p:cNvSpPr/>
              <p:nvPr/>
            </p:nvSpPr>
            <p:spPr>
              <a:xfrm>
                <a:off x="3959125" y="4851925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31" y="0"/>
                      <a:pt x="0" y="131"/>
                      <a:pt x="0" y="274"/>
                    </a:cubicBezTo>
                    <a:cubicBezTo>
                      <a:pt x="0" y="429"/>
                      <a:pt x="131" y="560"/>
                      <a:pt x="286" y="560"/>
                    </a:cubicBezTo>
                    <a:cubicBezTo>
                      <a:pt x="441" y="560"/>
                      <a:pt x="560" y="429"/>
                      <a:pt x="560" y="274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1" name="Google Shape;1331;p36"/>
              <p:cNvSpPr/>
              <p:nvPr/>
            </p:nvSpPr>
            <p:spPr>
              <a:xfrm>
                <a:off x="3989475" y="4851925"/>
                <a:ext cx="137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60" extrusionOk="0">
                    <a:moveTo>
                      <a:pt x="274" y="0"/>
                    </a:moveTo>
                    <a:cubicBezTo>
                      <a:pt x="120" y="0"/>
                      <a:pt x="0" y="131"/>
                      <a:pt x="0" y="274"/>
                    </a:cubicBezTo>
                    <a:cubicBezTo>
                      <a:pt x="0" y="429"/>
                      <a:pt x="120" y="560"/>
                      <a:pt x="274" y="560"/>
                    </a:cubicBezTo>
                    <a:cubicBezTo>
                      <a:pt x="429" y="560"/>
                      <a:pt x="548" y="429"/>
                      <a:pt x="548" y="274"/>
                    </a:cubicBezTo>
                    <a:cubicBezTo>
                      <a:pt x="548" y="131"/>
                      <a:pt x="429" y="0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2" name="Google Shape;1332;p36"/>
              <p:cNvSpPr/>
              <p:nvPr/>
            </p:nvSpPr>
            <p:spPr>
              <a:xfrm>
                <a:off x="4019550" y="4851925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31" y="0"/>
                      <a:pt x="0" y="131"/>
                      <a:pt x="0" y="274"/>
                    </a:cubicBezTo>
                    <a:cubicBezTo>
                      <a:pt x="0" y="429"/>
                      <a:pt x="131" y="560"/>
                      <a:pt x="286" y="560"/>
                    </a:cubicBezTo>
                    <a:cubicBezTo>
                      <a:pt x="441" y="560"/>
                      <a:pt x="560" y="429"/>
                      <a:pt x="560" y="274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3" name="Google Shape;1333;p36"/>
              <p:cNvSpPr/>
              <p:nvPr/>
            </p:nvSpPr>
            <p:spPr>
              <a:xfrm>
                <a:off x="4049900" y="4851925"/>
                <a:ext cx="137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60" extrusionOk="0">
                    <a:moveTo>
                      <a:pt x="274" y="0"/>
                    </a:moveTo>
                    <a:cubicBezTo>
                      <a:pt x="120" y="0"/>
                      <a:pt x="0" y="131"/>
                      <a:pt x="0" y="274"/>
                    </a:cubicBezTo>
                    <a:cubicBezTo>
                      <a:pt x="0" y="429"/>
                      <a:pt x="120" y="560"/>
                      <a:pt x="274" y="560"/>
                    </a:cubicBezTo>
                    <a:cubicBezTo>
                      <a:pt x="429" y="560"/>
                      <a:pt x="548" y="429"/>
                      <a:pt x="548" y="274"/>
                    </a:cubicBezTo>
                    <a:cubicBezTo>
                      <a:pt x="548" y="131"/>
                      <a:pt x="429" y="0"/>
                      <a:pt x="2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4" name="Google Shape;1334;p36"/>
              <p:cNvSpPr/>
              <p:nvPr/>
            </p:nvSpPr>
            <p:spPr>
              <a:xfrm>
                <a:off x="4079950" y="4851925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87" y="0"/>
                    </a:moveTo>
                    <a:cubicBezTo>
                      <a:pt x="132" y="0"/>
                      <a:pt x="1" y="131"/>
                      <a:pt x="1" y="274"/>
                    </a:cubicBezTo>
                    <a:cubicBezTo>
                      <a:pt x="1" y="429"/>
                      <a:pt x="132" y="560"/>
                      <a:pt x="287" y="560"/>
                    </a:cubicBezTo>
                    <a:cubicBezTo>
                      <a:pt x="442" y="560"/>
                      <a:pt x="561" y="429"/>
                      <a:pt x="561" y="274"/>
                    </a:cubicBezTo>
                    <a:cubicBezTo>
                      <a:pt x="561" y="131"/>
                      <a:pt x="442" y="0"/>
                      <a:pt x="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35" name="Google Shape;1335;p36"/>
          <p:cNvGrpSpPr/>
          <p:nvPr/>
        </p:nvGrpSpPr>
        <p:grpSpPr>
          <a:xfrm rot="-273858">
            <a:off x="6962675" y="2845616"/>
            <a:ext cx="1975764" cy="2468842"/>
            <a:chOff x="6563538" y="3254525"/>
            <a:chExt cx="543850" cy="679575"/>
          </a:xfrm>
        </p:grpSpPr>
        <p:sp>
          <p:nvSpPr>
            <p:cNvPr id="1336" name="Google Shape;1336;p36"/>
            <p:cNvSpPr/>
            <p:nvPr/>
          </p:nvSpPr>
          <p:spPr>
            <a:xfrm>
              <a:off x="6563538" y="3254525"/>
              <a:ext cx="543850" cy="679575"/>
            </a:xfrm>
            <a:custGeom>
              <a:avLst/>
              <a:gdLst/>
              <a:ahLst/>
              <a:cxnLst/>
              <a:rect l="l" t="t" r="r" b="b"/>
              <a:pathLst>
                <a:path w="21754" h="27183" extrusionOk="0">
                  <a:moveTo>
                    <a:pt x="11014" y="22432"/>
                  </a:moveTo>
                  <a:cubicBezTo>
                    <a:pt x="11467" y="22444"/>
                    <a:pt x="11812" y="22598"/>
                    <a:pt x="12062" y="22896"/>
                  </a:cubicBezTo>
                  <a:cubicBezTo>
                    <a:pt x="12360" y="23253"/>
                    <a:pt x="12467" y="23765"/>
                    <a:pt x="12491" y="24110"/>
                  </a:cubicBezTo>
                  <a:lnTo>
                    <a:pt x="11895" y="24110"/>
                  </a:lnTo>
                  <a:lnTo>
                    <a:pt x="11895" y="23789"/>
                  </a:lnTo>
                  <a:cubicBezTo>
                    <a:pt x="11895" y="23301"/>
                    <a:pt x="11502" y="22908"/>
                    <a:pt x="11014" y="22908"/>
                  </a:cubicBezTo>
                  <a:cubicBezTo>
                    <a:pt x="10526" y="22908"/>
                    <a:pt x="10133" y="23301"/>
                    <a:pt x="10133" y="23789"/>
                  </a:cubicBezTo>
                  <a:lnTo>
                    <a:pt x="10133" y="24110"/>
                  </a:lnTo>
                  <a:lnTo>
                    <a:pt x="9538" y="24110"/>
                  </a:lnTo>
                  <a:cubicBezTo>
                    <a:pt x="9574" y="23765"/>
                    <a:pt x="9669" y="23253"/>
                    <a:pt x="9955" y="22896"/>
                  </a:cubicBezTo>
                  <a:cubicBezTo>
                    <a:pt x="10205" y="22598"/>
                    <a:pt x="10562" y="22444"/>
                    <a:pt x="11014" y="22432"/>
                  </a:cubicBezTo>
                  <a:close/>
                  <a:moveTo>
                    <a:pt x="9955" y="0"/>
                  </a:moveTo>
                  <a:cubicBezTo>
                    <a:pt x="9705" y="0"/>
                    <a:pt x="9514" y="203"/>
                    <a:pt x="9514" y="441"/>
                  </a:cubicBezTo>
                  <a:cubicBezTo>
                    <a:pt x="9514" y="691"/>
                    <a:pt x="9705" y="893"/>
                    <a:pt x="9955" y="893"/>
                  </a:cubicBezTo>
                  <a:lnTo>
                    <a:pt x="10395" y="2191"/>
                  </a:lnTo>
                  <a:cubicBezTo>
                    <a:pt x="9955" y="2358"/>
                    <a:pt x="9609" y="2703"/>
                    <a:pt x="9466" y="3144"/>
                  </a:cubicBezTo>
                  <a:cubicBezTo>
                    <a:pt x="7371" y="3513"/>
                    <a:pt x="5799" y="5049"/>
                    <a:pt x="5799" y="6882"/>
                  </a:cubicBezTo>
                  <a:lnTo>
                    <a:pt x="5799" y="9204"/>
                  </a:lnTo>
                  <a:cubicBezTo>
                    <a:pt x="5037" y="9204"/>
                    <a:pt x="4406" y="9799"/>
                    <a:pt x="4359" y="10549"/>
                  </a:cubicBezTo>
                  <a:cubicBezTo>
                    <a:pt x="2370" y="11895"/>
                    <a:pt x="1418" y="14240"/>
                    <a:pt x="1144" y="15705"/>
                  </a:cubicBezTo>
                  <a:cubicBezTo>
                    <a:pt x="1135" y="15704"/>
                    <a:pt x="1126" y="15704"/>
                    <a:pt x="1118" y="15704"/>
                  </a:cubicBezTo>
                  <a:cubicBezTo>
                    <a:pt x="937" y="15704"/>
                    <a:pt x="773" y="15820"/>
                    <a:pt x="727" y="16002"/>
                  </a:cubicBezTo>
                  <a:cubicBezTo>
                    <a:pt x="680" y="16217"/>
                    <a:pt x="799" y="16431"/>
                    <a:pt x="1013" y="16478"/>
                  </a:cubicBezTo>
                  <a:lnTo>
                    <a:pt x="1358" y="16562"/>
                  </a:lnTo>
                  <a:lnTo>
                    <a:pt x="1287" y="16907"/>
                  </a:lnTo>
                  <a:cubicBezTo>
                    <a:pt x="1249" y="16904"/>
                    <a:pt x="1211" y="16902"/>
                    <a:pt x="1173" y="16902"/>
                  </a:cubicBezTo>
                  <a:cubicBezTo>
                    <a:pt x="672" y="16902"/>
                    <a:pt x="169" y="17194"/>
                    <a:pt x="37" y="17836"/>
                  </a:cubicBezTo>
                  <a:cubicBezTo>
                    <a:pt x="1" y="17991"/>
                    <a:pt x="96" y="18133"/>
                    <a:pt x="251" y="18169"/>
                  </a:cubicBezTo>
                  <a:cubicBezTo>
                    <a:pt x="273" y="18174"/>
                    <a:pt x="295" y="18177"/>
                    <a:pt x="317" y="18177"/>
                  </a:cubicBezTo>
                  <a:cubicBezTo>
                    <a:pt x="447" y="18177"/>
                    <a:pt x="566" y="18088"/>
                    <a:pt x="596" y="17955"/>
                  </a:cubicBezTo>
                  <a:cubicBezTo>
                    <a:pt x="674" y="17568"/>
                    <a:pt x="955" y="17464"/>
                    <a:pt x="1179" y="17464"/>
                  </a:cubicBezTo>
                  <a:cubicBezTo>
                    <a:pt x="1231" y="17464"/>
                    <a:pt x="1280" y="17470"/>
                    <a:pt x="1323" y="17479"/>
                  </a:cubicBezTo>
                  <a:cubicBezTo>
                    <a:pt x="1477" y="17514"/>
                    <a:pt x="1620" y="17610"/>
                    <a:pt x="1715" y="17717"/>
                  </a:cubicBezTo>
                  <a:cubicBezTo>
                    <a:pt x="1811" y="17860"/>
                    <a:pt x="1835" y="18014"/>
                    <a:pt x="1799" y="18217"/>
                  </a:cubicBezTo>
                  <a:cubicBezTo>
                    <a:pt x="1763" y="18372"/>
                    <a:pt x="1858" y="18514"/>
                    <a:pt x="2013" y="18550"/>
                  </a:cubicBezTo>
                  <a:cubicBezTo>
                    <a:pt x="2035" y="18555"/>
                    <a:pt x="2057" y="18558"/>
                    <a:pt x="2079" y="18558"/>
                  </a:cubicBezTo>
                  <a:cubicBezTo>
                    <a:pt x="2209" y="18558"/>
                    <a:pt x="2326" y="18469"/>
                    <a:pt x="2346" y="18336"/>
                  </a:cubicBezTo>
                  <a:cubicBezTo>
                    <a:pt x="2489" y="17717"/>
                    <a:pt x="2180" y="17252"/>
                    <a:pt x="1751" y="17038"/>
                  </a:cubicBezTo>
                  <a:lnTo>
                    <a:pt x="1823" y="16669"/>
                  </a:lnTo>
                  <a:lnTo>
                    <a:pt x="2204" y="16752"/>
                  </a:lnTo>
                  <a:cubicBezTo>
                    <a:pt x="2233" y="16759"/>
                    <a:pt x="2263" y="16762"/>
                    <a:pt x="2293" y="16762"/>
                  </a:cubicBezTo>
                  <a:cubicBezTo>
                    <a:pt x="2474" y="16762"/>
                    <a:pt x="2639" y="16641"/>
                    <a:pt x="2680" y="16467"/>
                  </a:cubicBezTo>
                  <a:cubicBezTo>
                    <a:pt x="2727" y="16276"/>
                    <a:pt x="2620" y="16074"/>
                    <a:pt x="2442" y="16014"/>
                  </a:cubicBezTo>
                  <a:cubicBezTo>
                    <a:pt x="2466" y="15883"/>
                    <a:pt x="2966" y="13240"/>
                    <a:pt x="4906" y="11776"/>
                  </a:cubicBezTo>
                  <a:cubicBezTo>
                    <a:pt x="5144" y="11978"/>
                    <a:pt x="5454" y="12097"/>
                    <a:pt x="5799" y="12097"/>
                  </a:cubicBezTo>
                  <a:lnTo>
                    <a:pt x="5799" y="13014"/>
                  </a:lnTo>
                  <a:lnTo>
                    <a:pt x="5799" y="14657"/>
                  </a:lnTo>
                  <a:lnTo>
                    <a:pt x="5418" y="14657"/>
                  </a:lnTo>
                  <a:cubicBezTo>
                    <a:pt x="4811" y="14657"/>
                    <a:pt x="4323" y="15145"/>
                    <a:pt x="4323" y="15740"/>
                  </a:cubicBezTo>
                  <a:cubicBezTo>
                    <a:pt x="4323" y="16348"/>
                    <a:pt x="4811" y="16824"/>
                    <a:pt x="5418" y="16824"/>
                  </a:cubicBezTo>
                  <a:lnTo>
                    <a:pt x="6168" y="16824"/>
                  </a:lnTo>
                  <a:cubicBezTo>
                    <a:pt x="6871" y="18491"/>
                    <a:pt x="8526" y="19657"/>
                    <a:pt x="10443" y="19657"/>
                  </a:cubicBezTo>
                  <a:lnTo>
                    <a:pt x="10621" y="19657"/>
                  </a:lnTo>
                  <a:lnTo>
                    <a:pt x="10621" y="20372"/>
                  </a:lnTo>
                  <a:lnTo>
                    <a:pt x="10419" y="20372"/>
                  </a:lnTo>
                  <a:cubicBezTo>
                    <a:pt x="10228" y="20372"/>
                    <a:pt x="10086" y="20527"/>
                    <a:pt x="10086" y="20705"/>
                  </a:cubicBezTo>
                  <a:cubicBezTo>
                    <a:pt x="10086" y="20896"/>
                    <a:pt x="10228" y="21039"/>
                    <a:pt x="10419" y="21039"/>
                  </a:cubicBezTo>
                  <a:lnTo>
                    <a:pt x="10621" y="21039"/>
                  </a:lnTo>
                  <a:lnTo>
                    <a:pt x="10621" y="21741"/>
                  </a:lnTo>
                  <a:cubicBezTo>
                    <a:pt x="10157" y="21824"/>
                    <a:pt x="9776" y="22039"/>
                    <a:pt x="9490" y="22396"/>
                  </a:cubicBezTo>
                  <a:cubicBezTo>
                    <a:pt x="8812" y="23217"/>
                    <a:pt x="8883" y="24468"/>
                    <a:pt x="8883" y="24527"/>
                  </a:cubicBezTo>
                  <a:lnTo>
                    <a:pt x="8895" y="24527"/>
                  </a:lnTo>
                  <a:cubicBezTo>
                    <a:pt x="8907" y="24729"/>
                    <a:pt x="9074" y="24908"/>
                    <a:pt x="9288" y="24908"/>
                  </a:cubicBezTo>
                  <a:lnTo>
                    <a:pt x="10121" y="24908"/>
                  </a:lnTo>
                  <a:lnTo>
                    <a:pt x="10121" y="26289"/>
                  </a:lnTo>
                  <a:cubicBezTo>
                    <a:pt x="10121" y="26789"/>
                    <a:pt x="10514" y="27182"/>
                    <a:pt x="11002" y="27182"/>
                  </a:cubicBezTo>
                  <a:cubicBezTo>
                    <a:pt x="11490" y="27182"/>
                    <a:pt x="11895" y="26777"/>
                    <a:pt x="11895" y="26289"/>
                  </a:cubicBezTo>
                  <a:lnTo>
                    <a:pt x="11895" y="24908"/>
                  </a:lnTo>
                  <a:lnTo>
                    <a:pt x="12729" y="24908"/>
                  </a:lnTo>
                  <a:cubicBezTo>
                    <a:pt x="12931" y="24908"/>
                    <a:pt x="13110" y="24729"/>
                    <a:pt x="13122" y="24527"/>
                  </a:cubicBezTo>
                  <a:cubicBezTo>
                    <a:pt x="13134" y="24468"/>
                    <a:pt x="13193" y="23217"/>
                    <a:pt x="12514" y="22396"/>
                  </a:cubicBezTo>
                  <a:cubicBezTo>
                    <a:pt x="12229" y="22039"/>
                    <a:pt x="11848" y="21824"/>
                    <a:pt x="11395" y="21741"/>
                  </a:cubicBezTo>
                  <a:lnTo>
                    <a:pt x="11395" y="21039"/>
                  </a:lnTo>
                  <a:lnTo>
                    <a:pt x="11598" y="21039"/>
                  </a:lnTo>
                  <a:cubicBezTo>
                    <a:pt x="11776" y="21039"/>
                    <a:pt x="11931" y="20896"/>
                    <a:pt x="11931" y="20705"/>
                  </a:cubicBezTo>
                  <a:cubicBezTo>
                    <a:pt x="11931" y="20527"/>
                    <a:pt x="11776" y="20372"/>
                    <a:pt x="11598" y="20372"/>
                  </a:cubicBezTo>
                  <a:lnTo>
                    <a:pt x="11395" y="20372"/>
                  </a:lnTo>
                  <a:lnTo>
                    <a:pt x="11395" y="19657"/>
                  </a:lnTo>
                  <a:lnTo>
                    <a:pt x="11562" y="19657"/>
                  </a:lnTo>
                  <a:cubicBezTo>
                    <a:pt x="13491" y="19657"/>
                    <a:pt x="15134" y="18491"/>
                    <a:pt x="15848" y="16824"/>
                  </a:cubicBezTo>
                  <a:lnTo>
                    <a:pt x="16598" y="16824"/>
                  </a:lnTo>
                  <a:cubicBezTo>
                    <a:pt x="17194" y="16824"/>
                    <a:pt x="17682" y="16348"/>
                    <a:pt x="17682" y="15740"/>
                  </a:cubicBezTo>
                  <a:cubicBezTo>
                    <a:pt x="17682" y="15145"/>
                    <a:pt x="17194" y="14657"/>
                    <a:pt x="16598" y="14657"/>
                  </a:cubicBezTo>
                  <a:lnTo>
                    <a:pt x="16217" y="14657"/>
                  </a:lnTo>
                  <a:lnTo>
                    <a:pt x="16217" y="13014"/>
                  </a:lnTo>
                  <a:lnTo>
                    <a:pt x="16217" y="12085"/>
                  </a:lnTo>
                  <a:cubicBezTo>
                    <a:pt x="16515" y="12085"/>
                    <a:pt x="16801" y="11990"/>
                    <a:pt x="17027" y="11823"/>
                  </a:cubicBezTo>
                  <a:cubicBezTo>
                    <a:pt x="18920" y="13288"/>
                    <a:pt x="19420" y="15883"/>
                    <a:pt x="19444" y="16002"/>
                  </a:cubicBezTo>
                  <a:cubicBezTo>
                    <a:pt x="19253" y="16074"/>
                    <a:pt x="19146" y="16264"/>
                    <a:pt x="19194" y="16467"/>
                  </a:cubicBezTo>
                  <a:cubicBezTo>
                    <a:pt x="19235" y="16641"/>
                    <a:pt x="19399" y="16762"/>
                    <a:pt x="19581" y="16762"/>
                  </a:cubicBezTo>
                  <a:cubicBezTo>
                    <a:pt x="19610" y="16762"/>
                    <a:pt x="19640" y="16759"/>
                    <a:pt x="19670" y="16752"/>
                  </a:cubicBezTo>
                  <a:lnTo>
                    <a:pt x="20015" y="16669"/>
                  </a:lnTo>
                  <a:lnTo>
                    <a:pt x="20087" y="17038"/>
                  </a:lnTo>
                  <a:cubicBezTo>
                    <a:pt x="19599" y="17229"/>
                    <a:pt x="19241" y="17717"/>
                    <a:pt x="19384" y="18383"/>
                  </a:cubicBezTo>
                  <a:cubicBezTo>
                    <a:pt x="19416" y="18522"/>
                    <a:pt x="19544" y="18613"/>
                    <a:pt x="19682" y="18613"/>
                  </a:cubicBezTo>
                  <a:cubicBezTo>
                    <a:pt x="19698" y="18613"/>
                    <a:pt x="19714" y="18612"/>
                    <a:pt x="19730" y="18610"/>
                  </a:cubicBezTo>
                  <a:cubicBezTo>
                    <a:pt x="19884" y="18574"/>
                    <a:pt x="19980" y="18419"/>
                    <a:pt x="19944" y="18264"/>
                  </a:cubicBezTo>
                  <a:cubicBezTo>
                    <a:pt x="19908" y="18074"/>
                    <a:pt x="19932" y="17907"/>
                    <a:pt x="20027" y="17776"/>
                  </a:cubicBezTo>
                  <a:cubicBezTo>
                    <a:pt x="20111" y="17657"/>
                    <a:pt x="20253" y="17574"/>
                    <a:pt x="20408" y="17538"/>
                  </a:cubicBezTo>
                  <a:cubicBezTo>
                    <a:pt x="20454" y="17529"/>
                    <a:pt x="20506" y="17522"/>
                    <a:pt x="20562" y="17522"/>
                  </a:cubicBezTo>
                  <a:cubicBezTo>
                    <a:pt x="20785" y="17522"/>
                    <a:pt x="21061" y="17621"/>
                    <a:pt x="21146" y="18002"/>
                  </a:cubicBezTo>
                  <a:cubicBezTo>
                    <a:pt x="21179" y="18141"/>
                    <a:pt x="21306" y="18232"/>
                    <a:pt x="21436" y="18232"/>
                  </a:cubicBezTo>
                  <a:cubicBezTo>
                    <a:pt x="21450" y="18232"/>
                    <a:pt x="21465" y="18231"/>
                    <a:pt x="21480" y="18229"/>
                  </a:cubicBezTo>
                  <a:cubicBezTo>
                    <a:pt x="21647" y="18193"/>
                    <a:pt x="21754" y="18038"/>
                    <a:pt x="21718" y="17883"/>
                  </a:cubicBezTo>
                  <a:cubicBezTo>
                    <a:pt x="21575" y="17240"/>
                    <a:pt x="21063" y="16955"/>
                    <a:pt x="20563" y="16955"/>
                  </a:cubicBezTo>
                  <a:lnTo>
                    <a:pt x="20492" y="16562"/>
                  </a:lnTo>
                  <a:lnTo>
                    <a:pt x="20873" y="16478"/>
                  </a:lnTo>
                  <a:cubicBezTo>
                    <a:pt x="21087" y="16431"/>
                    <a:pt x="21218" y="16217"/>
                    <a:pt x="21158" y="16002"/>
                  </a:cubicBezTo>
                  <a:cubicBezTo>
                    <a:pt x="21113" y="15820"/>
                    <a:pt x="20948" y="15704"/>
                    <a:pt x="20768" y="15704"/>
                  </a:cubicBezTo>
                  <a:cubicBezTo>
                    <a:pt x="20759" y="15704"/>
                    <a:pt x="20750" y="15704"/>
                    <a:pt x="20742" y="15705"/>
                  </a:cubicBezTo>
                  <a:cubicBezTo>
                    <a:pt x="20480" y="14276"/>
                    <a:pt x="19551" y="11990"/>
                    <a:pt x="17658" y="10633"/>
                  </a:cubicBezTo>
                  <a:cubicBezTo>
                    <a:pt x="17646" y="9847"/>
                    <a:pt x="17015" y="9216"/>
                    <a:pt x="16229" y="9204"/>
                  </a:cubicBezTo>
                  <a:lnTo>
                    <a:pt x="16229" y="6882"/>
                  </a:lnTo>
                  <a:cubicBezTo>
                    <a:pt x="16229" y="5049"/>
                    <a:pt x="14658" y="3513"/>
                    <a:pt x="12550" y="3144"/>
                  </a:cubicBezTo>
                  <a:cubicBezTo>
                    <a:pt x="12407" y="2703"/>
                    <a:pt x="12074" y="2358"/>
                    <a:pt x="11633" y="2191"/>
                  </a:cubicBezTo>
                  <a:lnTo>
                    <a:pt x="12074" y="893"/>
                  </a:lnTo>
                  <a:cubicBezTo>
                    <a:pt x="12312" y="893"/>
                    <a:pt x="12514" y="691"/>
                    <a:pt x="12514" y="441"/>
                  </a:cubicBezTo>
                  <a:cubicBezTo>
                    <a:pt x="12514" y="203"/>
                    <a:pt x="12312" y="0"/>
                    <a:pt x="12062" y="0"/>
                  </a:cubicBezTo>
                  <a:cubicBezTo>
                    <a:pt x="11824" y="0"/>
                    <a:pt x="11621" y="203"/>
                    <a:pt x="11621" y="441"/>
                  </a:cubicBezTo>
                  <a:cubicBezTo>
                    <a:pt x="11621" y="596"/>
                    <a:pt x="11693" y="727"/>
                    <a:pt x="11800" y="810"/>
                  </a:cubicBezTo>
                  <a:lnTo>
                    <a:pt x="11371" y="2108"/>
                  </a:lnTo>
                  <a:cubicBezTo>
                    <a:pt x="11252" y="2084"/>
                    <a:pt x="11133" y="2072"/>
                    <a:pt x="11014" y="2072"/>
                  </a:cubicBezTo>
                  <a:cubicBezTo>
                    <a:pt x="10883" y="2072"/>
                    <a:pt x="10776" y="2084"/>
                    <a:pt x="10657" y="2108"/>
                  </a:cubicBezTo>
                  <a:lnTo>
                    <a:pt x="10217" y="810"/>
                  </a:lnTo>
                  <a:cubicBezTo>
                    <a:pt x="10324" y="727"/>
                    <a:pt x="10395" y="596"/>
                    <a:pt x="10395" y="441"/>
                  </a:cubicBezTo>
                  <a:cubicBezTo>
                    <a:pt x="10395" y="203"/>
                    <a:pt x="10205" y="0"/>
                    <a:pt x="9955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37" name="Google Shape;1337;p36"/>
            <p:cNvGrpSpPr/>
            <p:nvPr/>
          </p:nvGrpSpPr>
          <p:grpSpPr>
            <a:xfrm>
              <a:off x="6563538" y="3254525"/>
              <a:ext cx="543850" cy="679575"/>
              <a:chOff x="6131100" y="2750475"/>
              <a:chExt cx="543850" cy="679575"/>
            </a:xfrm>
          </p:grpSpPr>
          <p:sp>
            <p:nvSpPr>
              <p:cNvPr id="1338" name="Google Shape;1338;p36"/>
              <p:cNvSpPr/>
              <p:nvPr/>
            </p:nvSpPr>
            <p:spPr>
              <a:xfrm>
                <a:off x="6410025" y="2758200"/>
                <a:ext cx="26800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2513" extrusionOk="0">
                    <a:moveTo>
                      <a:pt x="810" y="1"/>
                    </a:moveTo>
                    <a:lnTo>
                      <a:pt x="0" y="2430"/>
                    </a:lnTo>
                    <a:lnTo>
                      <a:pt x="262" y="2513"/>
                    </a:lnTo>
                    <a:lnTo>
                      <a:pt x="1072" y="96"/>
                    </a:lnTo>
                    <a:lnTo>
                      <a:pt x="81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9" name="Google Shape;1339;p36"/>
              <p:cNvSpPr/>
              <p:nvPr/>
            </p:nvSpPr>
            <p:spPr>
              <a:xfrm>
                <a:off x="6421625" y="2750475"/>
                <a:ext cx="22350" cy="22350"/>
              </a:xfrm>
              <a:custGeom>
                <a:avLst/>
                <a:gdLst/>
                <a:ahLst/>
                <a:cxnLst/>
                <a:rect l="l" t="t" r="r" b="b"/>
                <a:pathLst>
                  <a:path w="894" h="894" extrusionOk="0">
                    <a:moveTo>
                      <a:pt x="453" y="0"/>
                    </a:moveTo>
                    <a:cubicBezTo>
                      <a:pt x="203" y="0"/>
                      <a:pt x="0" y="203"/>
                      <a:pt x="0" y="441"/>
                    </a:cubicBezTo>
                    <a:cubicBezTo>
                      <a:pt x="0" y="691"/>
                      <a:pt x="203" y="893"/>
                      <a:pt x="453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3"/>
                      <a:pt x="691" y="0"/>
                      <a:pt x="4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0" name="Google Shape;1340;p36"/>
              <p:cNvSpPr/>
              <p:nvPr/>
            </p:nvSpPr>
            <p:spPr>
              <a:xfrm>
                <a:off x="6376375" y="2758800"/>
                <a:ext cx="26825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1073" h="2513" extrusionOk="0">
                    <a:moveTo>
                      <a:pt x="263" y="1"/>
                    </a:moveTo>
                    <a:lnTo>
                      <a:pt x="1" y="84"/>
                    </a:lnTo>
                    <a:lnTo>
                      <a:pt x="810" y="2513"/>
                    </a:lnTo>
                    <a:lnTo>
                      <a:pt x="1072" y="2418"/>
                    </a:lnTo>
                    <a:lnTo>
                      <a:pt x="26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1" name="Google Shape;1341;p36"/>
              <p:cNvSpPr/>
              <p:nvPr/>
            </p:nvSpPr>
            <p:spPr>
              <a:xfrm>
                <a:off x="6368950" y="2750475"/>
                <a:ext cx="22325" cy="22350"/>
              </a:xfrm>
              <a:custGeom>
                <a:avLst/>
                <a:gdLst/>
                <a:ahLst/>
                <a:cxnLst/>
                <a:rect l="l" t="t" r="r" b="b"/>
                <a:pathLst>
                  <a:path w="893" h="894" extrusionOk="0">
                    <a:moveTo>
                      <a:pt x="441" y="0"/>
                    </a:moveTo>
                    <a:cubicBezTo>
                      <a:pt x="202" y="0"/>
                      <a:pt x="0" y="203"/>
                      <a:pt x="0" y="441"/>
                    </a:cubicBezTo>
                    <a:cubicBezTo>
                      <a:pt x="0" y="691"/>
                      <a:pt x="202" y="893"/>
                      <a:pt x="441" y="893"/>
                    </a:cubicBezTo>
                    <a:cubicBezTo>
                      <a:pt x="691" y="893"/>
                      <a:pt x="893" y="691"/>
                      <a:pt x="893" y="441"/>
                    </a:cubicBezTo>
                    <a:cubicBezTo>
                      <a:pt x="893" y="203"/>
                      <a:pt x="691" y="0"/>
                      <a:pt x="4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2" name="Google Shape;1342;p36"/>
              <p:cNvSpPr/>
              <p:nvPr/>
            </p:nvSpPr>
            <p:spPr>
              <a:xfrm>
                <a:off x="6476700" y="2988550"/>
                <a:ext cx="174750" cy="176275"/>
              </a:xfrm>
              <a:custGeom>
                <a:avLst/>
                <a:gdLst/>
                <a:ahLst/>
                <a:cxnLst/>
                <a:rect l="l" t="t" r="r" b="b"/>
                <a:pathLst>
                  <a:path w="6990" h="7051" extrusionOk="0">
                    <a:moveTo>
                      <a:pt x="694" y="1"/>
                    </a:moveTo>
                    <a:cubicBezTo>
                      <a:pt x="345" y="1"/>
                      <a:pt x="58" y="267"/>
                      <a:pt x="24" y="621"/>
                    </a:cubicBezTo>
                    <a:cubicBezTo>
                      <a:pt x="0" y="979"/>
                      <a:pt x="274" y="1300"/>
                      <a:pt x="643" y="1324"/>
                    </a:cubicBezTo>
                    <a:cubicBezTo>
                      <a:pt x="4751" y="1633"/>
                      <a:pt x="5620" y="6455"/>
                      <a:pt x="5620" y="6503"/>
                    </a:cubicBezTo>
                    <a:cubicBezTo>
                      <a:pt x="5673" y="6819"/>
                      <a:pt x="5949" y="7051"/>
                      <a:pt x="6267" y="7051"/>
                    </a:cubicBezTo>
                    <a:cubicBezTo>
                      <a:pt x="6309" y="7051"/>
                      <a:pt x="6351" y="7047"/>
                      <a:pt x="6394" y="7039"/>
                    </a:cubicBezTo>
                    <a:cubicBezTo>
                      <a:pt x="6453" y="7039"/>
                      <a:pt x="6513" y="7015"/>
                      <a:pt x="6560" y="6991"/>
                    </a:cubicBezTo>
                    <a:cubicBezTo>
                      <a:pt x="6822" y="6872"/>
                      <a:pt x="6989" y="6574"/>
                      <a:pt x="6941" y="6277"/>
                    </a:cubicBezTo>
                    <a:cubicBezTo>
                      <a:pt x="6584" y="4241"/>
                      <a:pt x="4846" y="312"/>
                      <a:pt x="738" y="2"/>
                    </a:cubicBezTo>
                    <a:cubicBezTo>
                      <a:pt x="723" y="1"/>
                      <a:pt x="708" y="1"/>
                      <a:pt x="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3" name="Google Shape;1343;p36"/>
              <p:cNvSpPr/>
              <p:nvPr/>
            </p:nvSpPr>
            <p:spPr>
              <a:xfrm>
                <a:off x="6496325" y="2980700"/>
                <a:ext cx="79500" cy="72350"/>
              </a:xfrm>
              <a:custGeom>
                <a:avLst/>
                <a:gdLst/>
                <a:ahLst/>
                <a:cxnLst/>
                <a:rect l="l" t="t" r="r" b="b"/>
                <a:pathLst>
                  <a:path w="3180" h="2894" extrusionOk="0">
                    <a:moveTo>
                      <a:pt x="1582" y="0"/>
                    </a:moveTo>
                    <a:cubicBezTo>
                      <a:pt x="927" y="0"/>
                      <a:pt x="342" y="445"/>
                      <a:pt x="180" y="1114"/>
                    </a:cubicBezTo>
                    <a:cubicBezTo>
                      <a:pt x="1" y="1888"/>
                      <a:pt x="477" y="2674"/>
                      <a:pt x="1251" y="2852"/>
                    </a:cubicBezTo>
                    <a:cubicBezTo>
                      <a:pt x="1366" y="2880"/>
                      <a:pt x="1481" y="2893"/>
                      <a:pt x="1594" y="2893"/>
                    </a:cubicBezTo>
                    <a:cubicBezTo>
                      <a:pt x="2251" y="2893"/>
                      <a:pt x="2839" y="2441"/>
                      <a:pt x="3001" y="1781"/>
                    </a:cubicBezTo>
                    <a:cubicBezTo>
                      <a:pt x="3180" y="1007"/>
                      <a:pt x="2704" y="221"/>
                      <a:pt x="1930" y="42"/>
                    </a:cubicBezTo>
                    <a:cubicBezTo>
                      <a:pt x="1813" y="14"/>
                      <a:pt x="1696" y="0"/>
                      <a:pt x="15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4" name="Google Shape;1344;p36"/>
              <p:cNvSpPr/>
              <p:nvPr/>
            </p:nvSpPr>
            <p:spPr>
              <a:xfrm>
                <a:off x="6158200" y="2988550"/>
                <a:ext cx="174450" cy="1762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7051" extrusionOk="0">
                    <a:moveTo>
                      <a:pt x="6284" y="1"/>
                    </a:moveTo>
                    <a:cubicBezTo>
                      <a:pt x="6269" y="1"/>
                      <a:pt x="6254" y="1"/>
                      <a:pt x="6239" y="2"/>
                    </a:cubicBezTo>
                    <a:cubicBezTo>
                      <a:pt x="2132" y="312"/>
                      <a:pt x="393" y="4241"/>
                      <a:pt x="48" y="6277"/>
                    </a:cubicBezTo>
                    <a:cubicBezTo>
                      <a:pt x="0" y="6574"/>
                      <a:pt x="155" y="6872"/>
                      <a:pt x="417" y="6991"/>
                    </a:cubicBezTo>
                    <a:cubicBezTo>
                      <a:pt x="477" y="7015"/>
                      <a:pt x="536" y="7039"/>
                      <a:pt x="596" y="7039"/>
                    </a:cubicBezTo>
                    <a:cubicBezTo>
                      <a:pt x="637" y="7047"/>
                      <a:pt x="678" y="7051"/>
                      <a:pt x="719" y="7051"/>
                    </a:cubicBezTo>
                    <a:cubicBezTo>
                      <a:pt x="1029" y="7051"/>
                      <a:pt x="1305" y="6819"/>
                      <a:pt x="1358" y="6503"/>
                    </a:cubicBezTo>
                    <a:cubicBezTo>
                      <a:pt x="1370" y="6455"/>
                      <a:pt x="2239" y="1633"/>
                      <a:pt x="6346" y="1324"/>
                    </a:cubicBezTo>
                    <a:cubicBezTo>
                      <a:pt x="6704" y="1300"/>
                      <a:pt x="6977" y="979"/>
                      <a:pt x="6954" y="621"/>
                    </a:cubicBezTo>
                    <a:cubicBezTo>
                      <a:pt x="6931" y="267"/>
                      <a:pt x="6634" y="1"/>
                      <a:pt x="62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5" name="Google Shape;1345;p36"/>
              <p:cNvSpPr/>
              <p:nvPr/>
            </p:nvSpPr>
            <p:spPr>
              <a:xfrm>
                <a:off x="6236175" y="2980500"/>
                <a:ext cx="79800" cy="72550"/>
              </a:xfrm>
              <a:custGeom>
                <a:avLst/>
                <a:gdLst/>
                <a:ahLst/>
                <a:cxnLst/>
                <a:rect l="l" t="t" r="r" b="b"/>
                <a:pathLst>
                  <a:path w="3192" h="2902" extrusionOk="0">
                    <a:moveTo>
                      <a:pt x="1602" y="1"/>
                    </a:moveTo>
                    <a:cubicBezTo>
                      <a:pt x="945" y="1"/>
                      <a:pt x="345" y="447"/>
                      <a:pt x="191" y="1122"/>
                    </a:cubicBezTo>
                    <a:cubicBezTo>
                      <a:pt x="1" y="1896"/>
                      <a:pt x="489" y="2682"/>
                      <a:pt x="1263" y="2860"/>
                    </a:cubicBezTo>
                    <a:cubicBezTo>
                      <a:pt x="1376" y="2888"/>
                      <a:pt x="1490" y="2901"/>
                      <a:pt x="1602" y="2901"/>
                    </a:cubicBezTo>
                    <a:cubicBezTo>
                      <a:pt x="2254" y="2901"/>
                      <a:pt x="2851" y="2449"/>
                      <a:pt x="3013" y="1789"/>
                    </a:cubicBezTo>
                    <a:cubicBezTo>
                      <a:pt x="3192" y="1015"/>
                      <a:pt x="2715" y="229"/>
                      <a:pt x="1930" y="38"/>
                    </a:cubicBezTo>
                    <a:cubicBezTo>
                      <a:pt x="1820" y="13"/>
                      <a:pt x="1710" y="1"/>
                      <a:pt x="16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6" name="Google Shape;1346;p36"/>
              <p:cNvSpPr/>
              <p:nvPr/>
            </p:nvSpPr>
            <p:spPr>
              <a:xfrm>
                <a:off x="6612425" y="3163900"/>
                <a:ext cx="62525" cy="52025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081" extrusionOk="0">
                    <a:moveTo>
                      <a:pt x="1227" y="1"/>
                    </a:moveTo>
                    <a:lnTo>
                      <a:pt x="762" y="96"/>
                    </a:lnTo>
                    <a:lnTo>
                      <a:pt x="846" y="513"/>
                    </a:lnTo>
                    <a:cubicBezTo>
                      <a:pt x="358" y="703"/>
                      <a:pt x="0" y="1192"/>
                      <a:pt x="143" y="1858"/>
                    </a:cubicBezTo>
                    <a:cubicBezTo>
                      <a:pt x="174" y="1991"/>
                      <a:pt x="292" y="2080"/>
                      <a:pt x="423" y="2080"/>
                    </a:cubicBezTo>
                    <a:cubicBezTo>
                      <a:pt x="445" y="2080"/>
                      <a:pt x="467" y="2078"/>
                      <a:pt x="489" y="2073"/>
                    </a:cubicBezTo>
                    <a:cubicBezTo>
                      <a:pt x="643" y="2037"/>
                      <a:pt x="739" y="1894"/>
                      <a:pt x="703" y="1739"/>
                    </a:cubicBezTo>
                    <a:cubicBezTo>
                      <a:pt x="667" y="1549"/>
                      <a:pt x="691" y="1382"/>
                      <a:pt x="786" y="1251"/>
                    </a:cubicBezTo>
                    <a:cubicBezTo>
                      <a:pt x="870" y="1132"/>
                      <a:pt x="1012" y="1037"/>
                      <a:pt x="1167" y="1001"/>
                    </a:cubicBezTo>
                    <a:cubicBezTo>
                      <a:pt x="1210" y="992"/>
                      <a:pt x="1259" y="987"/>
                      <a:pt x="1311" y="987"/>
                    </a:cubicBezTo>
                    <a:cubicBezTo>
                      <a:pt x="1535" y="987"/>
                      <a:pt x="1818" y="1091"/>
                      <a:pt x="1905" y="1477"/>
                    </a:cubicBezTo>
                    <a:cubicBezTo>
                      <a:pt x="1936" y="1610"/>
                      <a:pt x="2046" y="1699"/>
                      <a:pt x="2174" y="1699"/>
                    </a:cubicBezTo>
                    <a:cubicBezTo>
                      <a:pt x="2195" y="1699"/>
                      <a:pt x="2217" y="1697"/>
                      <a:pt x="2239" y="1692"/>
                    </a:cubicBezTo>
                    <a:cubicBezTo>
                      <a:pt x="2394" y="1656"/>
                      <a:pt x="2501" y="1501"/>
                      <a:pt x="2465" y="1346"/>
                    </a:cubicBezTo>
                    <a:cubicBezTo>
                      <a:pt x="2322" y="703"/>
                      <a:pt x="1810" y="418"/>
                      <a:pt x="1310" y="418"/>
                    </a:cubicBezTo>
                    <a:lnTo>
                      <a:pt x="12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7" name="Google Shape;1347;p36"/>
              <p:cNvSpPr/>
              <p:nvPr/>
            </p:nvSpPr>
            <p:spPr>
              <a:xfrm>
                <a:off x="6131100" y="3161825"/>
                <a:ext cx="6225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2104" extrusionOk="0">
                    <a:moveTo>
                      <a:pt x="1382" y="1"/>
                    </a:moveTo>
                    <a:lnTo>
                      <a:pt x="1299" y="453"/>
                    </a:lnTo>
                    <a:cubicBezTo>
                      <a:pt x="1261" y="450"/>
                      <a:pt x="1223" y="448"/>
                      <a:pt x="1184" y="448"/>
                    </a:cubicBezTo>
                    <a:cubicBezTo>
                      <a:pt x="684" y="448"/>
                      <a:pt x="180" y="740"/>
                      <a:pt x="37" y="1382"/>
                    </a:cubicBezTo>
                    <a:cubicBezTo>
                      <a:pt x="1" y="1537"/>
                      <a:pt x="108" y="1691"/>
                      <a:pt x="263" y="1715"/>
                    </a:cubicBezTo>
                    <a:cubicBezTo>
                      <a:pt x="285" y="1720"/>
                      <a:pt x="307" y="1723"/>
                      <a:pt x="328" y="1723"/>
                    </a:cubicBezTo>
                    <a:cubicBezTo>
                      <a:pt x="456" y="1723"/>
                      <a:pt x="566" y="1634"/>
                      <a:pt x="596" y="1501"/>
                    </a:cubicBezTo>
                    <a:cubicBezTo>
                      <a:pt x="681" y="1125"/>
                      <a:pt x="951" y="1016"/>
                      <a:pt x="1172" y="1016"/>
                    </a:cubicBezTo>
                    <a:cubicBezTo>
                      <a:pt x="1231" y="1016"/>
                      <a:pt x="1287" y="1024"/>
                      <a:pt x="1334" y="1036"/>
                    </a:cubicBezTo>
                    <a:cubicBezTo>
                      <a:pt x="1489" y="1060"/>
                      <a:pt x="1632" y="1156"/>
                      <a:pt x="1715" y="1275"/>
                    </a:cubicBezTo>
                    <a:cubicBezTo>
                      <a:pt x="1811" y="1406"/>
                      <a:pt x="1846" y="1572"/>
                      <a:pt x="1799" y="1763"/>
                    </a:cubicBezTo>
                    <a:cubicBezTo>
                      <a:pt x="1763" y="1918"/>
                      <a:pt x="1858" y="2060"/>
                      <a:pt x="2013" y="2096"/>
                    </a:cubicBezTo>
                    <a:cubicBezTo>
                      <a:pt x="2035" y="2101"/>
                      <a:pt x="2057" y="2104"/>
                      <a:pt x="2079" y="2104"/>
                    </a:cubicBezTo>
                    <a:cubicBezTo>
                      <a:pt x="2209" y="2104"/>
                      <a:pt x="2328" y="2015"/>
                      <a:pt x="2358" y="1882"/>
                    </a:cubicBezTo>
                    <a:cubicBezTo>
                      <a:pt x="2489" y="1263"/>
                      <a:pt x="2192" y="798"/>
                      <a:pt x="1763" y="584"/>
                    </a:cubicBezTo>
                    <a:lnTo>
                      <a:pt x="1858" y="96"/>
                    </a:lnTo>
                    <a:lnTo>
                      <a:pt x="138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8" name="Google Shape;1348;p36"/>
              <p:cNvSpPr/>
              <p:nvPr/>
            </p:nvSpPr>
            <p:spPr>
              <a:xfrm>
                <a:off x="6365950" y="2802250"/>
                <a:ext cx="80700" cy="38125"/>
              </a:xfrm>
              <a:custGeom>
                <a:avLst/>
                <a:gdLst/>
                <a:ahLst/>
                <a:cxnLst/>
                <a:rect l="l" t="t" r="r" b="b"/>
                <a:pathLst>
                  <a:path w="3228" h="1525" extrusionOk="0">
                    <a:moveTo>
                      <a:pt x="1620" y="1"/>
                    </a:moveTo>
                    <a:cubicBezTo>
                      <a:pt x="727" y="1"/>
                      <a:pt x="1" y="680"/>
                      <a:pt x="1" y="1525"/>
                    </a:cubicBezTo>
                    <a:lnTo>
                      <a:pt x="3228" y="1525"/>
                    </a:lnTo>
                    <a:cubicBezTo>
                      <a:pt x="3228" y="680"/>
                      <a:pt x="2513" y="1"/>
                      <a:pt x="16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9" name="Google Shape;1349;p36"/>
              <p:cNvSpPr/>
              <p:nvPr/>
            </p:nvSpPr>
            <p:spPr>
              <a:xfrm>
                <a:off x="6610050" y="3143125"/>
                <a:ext cx="51500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1068" extrusionOk="0">
                    <a:moveTo>
                      <a:pt x="1621" y="1"/>
                    </a:moveTo>
                    <a:cubicBezTo>
                      <a:pt x="1593" y="1"/>
                      <a:pt x="1564" y="4"/>
                      <a:pt x="1536" y="10"/>
                    </a:cubicBezTo>
                    <a:lnTo>
                      <a:pt x="333" y="296"/>
                    </a:lnTo>
                    <a:cubicBezTo>
                      <a:pt x="131" y="344"/>
                      <a:pt x="0" y="558"/>
                      <a:pt x="48" y="761"/>
                    </a:cubicBezTo>
                    <a:cubicBezTo>
                      <a:pt x="89" y="945"/>
                      <a:pt x="254" y="1068"/>
                      <a:pt x="435" y="1068"/>
                    </a:cubicBezTo>
                    <a:cubicBezTo>
                      <a:pt x="465" y="1068"/>
                      <a:pt x="494" y="1065"/>
                      <a:pt x="524" y="1058"/>
                    </a:cubicBezTo>
                    <a:lnTo>
                      <a:pt x="1715" y="772"/>
                    </a:lnTo>
                    <a:cubicBezTo>
                      <a:pt x="1929" y="725"/>
                      <a:pt x="2060" y="510"/>
                      <a:pt x="2000" y="296"/>
                    </a:cubicBezTo>
                    <a:cubicBezTo>
                      <a:pt x="1959" y="122"/>
                      <a:pt x="1795" y="1"/>
                      <a:pt x="162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0" name="Google Shape;1350;p36"/>
              <p:cNvSpPr/>
              <p:nvPr/>
            </p:nvSpPr>
            <p:spPr>
              <a:xfrm>
                <a:off x="6148075" y="3143125"/>
                <a:ext cx="51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2061" h="1068" extrusionOk="0">
                    <a:moveTo>
                      <a:pt x="435" y="1"/>
                    </a:moveTo>
                    <a:cubicBezTo>
                      <a:pt x="254" y="1"/>
                      <a:pt x="89" y="122"/>
                      <a:pt x="48" y="296"/>
                    </a:cubicBezTo>
                    <a:cubicBezTo>
                      <a:pt x="1" y="510"/>
                      <a:pt x="132" y="725"/>
                      <a:pt x="334" y="772"/>
                    </a:cubicBezTo>
                    <a:lnTo>
                      <a:pt x="1537" y="1058"/>
                    </a:lnTo>
                    <a:cubicBezTo>
                      <a:pt x="1565" y="1065"/>
                      <a:pt x="1593" y="1068"/>
                      <a:pt x="1621" y="1068"/>
                    </a:cubicBezTo>
                    <a:cubicBezTo>
                      <a:pt x="1795" y="1068"/>
                      <a:pt x="1960" y="945"/>
                      <a:pt x="2001" y="761"/>
                    </a:cubicBezTo>
                    <a:cubicBezTo>
                      <a:pt x="2060" y="558"/>
                      <a:pt x="1929" y="344"/>
                      <a:pt x="1715" y="296"/>
                    </a:cubicBezTo>
                    <a:lnTo>
                      <a:pt x="524" y="10"/>
                    </a:lnTo>
                    <a:cubicBezTo>
                      <a:pt x="495" y="4"/>
                      <a:pt x="465" y="1"/>
                      <a:pt x="4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1" name="Google Shape;1351;p36"/>
              <p:cNvSpPr/>
              <p:nvPr/>
            </p:nvSpPr>
            <p:spPr>
              <a:xfrm>
                <a:off x="6396625" y="3231775"/>
                <a:ext cx="19675" cy="78600"/>
              </a:xfrm>
              <a:custGeom>
                <a:avLst/>
                <a:gdLst/>
                <a:ahLst/>
                <a:cxnLst/>
                <a:rect l="l" t="t" r="r" b="b"/>
                <a:pathLst>
                  <a:path w="787" h="3144" extrusionOk="0">
                    <a:moveTo>
                      <a:pt x="393" y="1"/>
                    </a:moveTo>
                    <a:cubicBezTo>
                      <a:pt x="179" y="1"/>
                      <a:pt x="0" y="179"/>
                      <a:pt x="0" y="393"/>
                    </a:cubicBezTo>
                    <a:lnTo>
                      <a:pt x="0" y="2763"/>
                    </a:lnTo>
                    <a:cubicBezTo>
                      <a:pt x="0" y="2977"/>
                      <a:pt x="179" y="3144"/>
                      <a:pt x="393" y="3144"/>
                    </a:cubicBezTo>
                    <a:cubicBezTo>
                      <a:pt x="608" y="3144"/>
                      <a:pt x="786" y="2977"/>
                      <a:pt x="786" y="2763"/>
                    </a:cubicBezTo>
                    <a:lnTo>
                      <a:pt x="786" y="393"/>
                    </a:lnTo>
                    <a:cubicBezTo>
                      <a:pt x="786" y="179"/>
                      <a:pt x="608" y="1"/>
                      <a:pt x="3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2" name="Google Shape;1352;p36"/>
              <p:cNvSpPr/>
              <p:nvPr/>
            </p:nvSpPr>
            <p:spPr>
              <a:xfrm>
                <a:off x="6351675" y="3293400"/>
                <a:ext cx="1095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4382" h="3192" extrusionOk="0">
                    <a:moveTo>
                      <a:pt x="2191" y="715"/>
                    </a:moveTo>
                    <a:cubicBezTo>
                      <a:pt x="2644" y="726"/>
                      <a:pt x="2989" y="881"/>
                      <a:pt x="3239" y="1179"/>
                    </a:cubicBezTo>
                    <a:cubicBezTo>
                      <a:pt x="3537" y="1536"/>
                      <a:pt x="3632" y="2048"/>
                      <a:pt x="3668" y="2393"/>
                    </a:cubicBezTo>
                    <a:lnTo>
                      <a:pt x="715" y="2393"/>
                    </a:lnTo>
                    <a:cubicBezTo>
                      <a:pt x="751" y="2048"/>
                      <a:pt x="846" y="1536"/>
                      <a:pt x="1143" y="1179"/>
                    </a:cubicBezTo>
                    <a:cubicBezTo>
                      <a:pt x="1382" y="881"/>
                      <a:pt x="1739" y="726"/>
                      <a:pt x="2191" y="715"/>
                    </a:cubicBezTo>
                    <a:close/>
                    <a:moveTo>
                      <a:pt x="2156" y="0"/>
                    </a:moveTo>
                    <a:cubicBezTo>
                      <a:pt x="1536" y="12"/>
                      <a:pt x="1036" y="250"/>
                      <a:pt x="679" y="691"/>
                    </a:cubicBezTo>
                    <a:cubicBezTo>
                      <a:pt x="0" y="1512"/>
                      <a:pt x="60" y="2762"/>
                      <a:pt x="72" y="2810"/>
                    </a:cubicBezTo>
                    <a:cubicBezTo>
                      <a:pt x="84" y="3024"/>
                      <a:pt x="262" y="3191"/>
                      <a:pt x="465" y="3191"/>
                    </a:cubicBezTo>
                    <a:lnTo>
                      <a:pt x="3906" y="3191"/>
                    </a:lnTo>
                    <a:cubicBezTo>
                      <a:pt x="4120" y="3191"/>
                      <a:pt x="4287" y="3024"/>
                      <a:pt x="4299" y="2810"/>
                    </a:cubicBezTo>
                    <a:lnTo>
                      <a:pt x="4311" y="2810"/>
                    </a:lnTo>
                    <a:cubicBezTo>
                      <a:pt x="4311" y="2762"/>
                      <a:pt x="4382" y="1512"/>
                      <a:pt x="3703" y="691"/>
                    </a:cubicBezTo>
                    <a:cubicBezTo>
                      <a:pt x="3346" y="250"/>
                      <a:pt x="2846" y="12"/>
                      <a:pt x="2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3" name="Google Shape;1353;p36"/>
              <p:cNvSpPr/>
              <p:nvPr/>
            </p:nvSpPr>
            <p:spPr>
              <a:xfrm>
                <a:off x="6384425" y="3323150"/>
                <a:ext cx="44075" cy="106900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4276" extrusionOk="0">
                    <a:moveTo>
                      <a:pt x="881" y="1"/>
                    </a:moveTo>
                    <a:cubicBezTo>
                      <a:pt x="393" y="1"/>
                      <a:pt x="0" y="394"/>
                      <a:pt x="0" y="882"/>
                    </a:cubicBezTo>
                    <a:lnTo>
                      <a:pt x="0" y="3394"/>
                    </a:lnTo>
                    <a:cubicBezTo>
                      <a:pt x="0" y="3882"/>
                      <a:pt x="393" y="4275"/>
                      <a:pt x="881" y="4275"/>
                    </a:cubicBezTo>
                    <a:cubicBezTo>
                      <a:pt x="1369" y="4275"/>
                      <a:pt x="1762" y="3882"/>
                      <a:pt x="1762" y="3394"/>
                    </a:cubicBezTo>
                    <a:lnTo>
                      <a:pt x="1762" y="882"/>
                    </a:lnTo>
                    <a:cubicBezTo>
                      <a:pt x="1762" y="394"/>
                      <a:pt x="1369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4" name="Google Shape;1354;p36"/>
              <p:cNvSpPr/>
              <p:nvPr/>
            </p:nvSpPr>
            <p:spPr>
              <a:xfrm>
                <a:off x="6383225" y="3260050"/>
                <a:ext cx="46450" cy="1670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668" extrusionOk="0">
                    <a:moveTo>
                      <a:pt x="334" y="1"/>
                    </a:moveTo>
                    <a:cubicBezTo>
                      <a:pt x="155" y="1"/>
                      <a:pt x="1" y="155"/>
                      <a:pt x="1" y="334"/>
                    </a:cubicBezTo>
                    <a:cubicBezTo>
                      <a:pt x="1" y="513"/>
                      <a:pt x="155" y="667"/>
                      <a:pt x="334" y="667"/>
                    </a:cubicBezTo>
                    <a:lnTo>
                      <a:pt x="1525" y="667"/>
                    </a:lnTo>
                    <a:cubicBezTo>
                      <a:pt x="1703" y="667"/>
                      <a:pt x="1858" y="513"/>
                      <a:pt x="1858" y="334"/>
                    </a:cubicBezTo>
                    <a:cubicBezTo>
                      <a:pt x="1858" y="155"/>
                      <a:pt x="1703" y="1"/>
                      <a:pt x="15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5" name="Google Shape;1355;p36"/>
              <p:cNvSpPr/>
              <p:nvPr/>
            </p:nvSpPr>
            <p:spPr>
              <a:xfrm>
                <a:off x="6276075" y="3125800"/>
                <a:ext cx="260775" cy="116125"/>
              </a:xfrm>
              <a:custGeom>
                <a:avLst/>
                <a:gdLst/>
                <a:ahLst/>
                <a:cxnLst/>
                <a:rect l="l" t="t" r="r" b="b"/>
                <a:pathLst>
                  <a:path w="10431" h="4645" extrusionOk="0">
                    <a:moveTo>
                      <a:pt x="0" y="1"/>
                    </a:moveTo>
                    <a:cubicBezTo>
                      <a:pt x="0" y="2561"/>
                      <a:pt x="2084" y="4644"/>
                      <a:pt x="4656" y="4644"/>
                    </a:cubicBezTo>
                    <a:lnTo>
                      <a:pt x="5775" y="4644"/>
                    </a:lnTo>
                    <a:cubicBezTo>
                      <a:pt x="8347" y="4644"/>
                      <a:pt x="10430" y="2561"/>
                      <a:pt x="10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6" name="Google Shape;1356;p36"/>
              <p:cNvSpPr/>
              <p:nvPr/>
            </p:nvSpPr>
            <p:spPr>
              <a:xfrm>
                <a:off x="6276075" y="2826675"/>
                <a:ext cx="260775" cy="337250"/>
              </a:xfrm>
              <a:custGeom>
                <a:avLst/>
                <a:gdLst/>
                <a:ahLst/>
                <a:cxnLst/>
                <a:rect l="l" t="t" r="r" b="b"/>
                <a:pathLst>
                  <a:path w="10431" h="13490" extrusionOk="0">
                    <a:moveTo>
                      <a:pt x="4656" y="0"/>
                    </a:moveTo>
                    <a:cubicBezTo>
                      <a:pt x="2084" y="0"/>
                      <a:pt x="0" y="1715"/>
                      <a:pt x="0" y="3834"/>
                    </a:cubicBezTo>
                    <a:lnTo>
                      <a:pt x="0" y="13490"/>
                    </a:lnTo>
                    <a:lnTo>
                      <a:pt x="10430" y="13490"/>
                    </a:lnTo>
                    <a:lnTo>
                      <a:pt x="10430" y="3834"/>
                    </a:lnTo>
                    <a:cubicBezTo>
                      <a:pt x="10430" y="1715"/>
                      <a:pt x="8347" y="0"/>
                      <a:pt x="57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7" name="Google Shape;1357;p36"/>
              <p:cNvSpPr/>
              <p:nvPr/>
            </p:nvSpPr>
            <p:spPr>
              <a:xfrm>
                <a:off x="6239450" y="3117175"/>
                <a:ext cx="334000" cy="54200"/>
              </a:xfrm>
              <a:custGeom>
                <a:avLst/>
                <a:gdLst/>
                <a:ahLst/>
                <a:cxnLst/>
                <a:rect l="l" t="t" r="r" b="b"/>
                <a:pathLst>
                  <a:path w="13360" h="2168" extrusionOk="0">
                    <a:moveTo>
                      <a:pt x="1084" y="1"/>
                    </a:moveTo>
                    <a:cubicBezTo>
                      <a:pt x="489" y="1"/>
                      <a:pt x="1" y="477"/>
                      <a:pt x="1" y="1084"/>
                    </a:cubicBezTo>
                    <a:cubicBezTo>
                      <a:pt x="1" y="1679"/>
                      <a:pt x="489" y="2168"/>
                      <a:pt x="1084" y="2168"/>
                    </a:cubicBezTo>
                    <a:lnTo>
                      <a:pt x="12276" y="2168"/>
                    </a:lnTo>
                    <a:cubicBezTo>
                      <a:pt x="12871" y="2168"/>
                      <a:pt x="13360" y="1679"/>
                      <a:pt x="13360" y="1084"/>
                    </a:cubicBezTo>
                    <a:cubicBezTo>
                      <a:pt x="13360" y="477"/>
                      <a:pt x="12871" y="1"/>
                      <a:pt x="122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8" name="Google Shape;1358;p36"/>
              <p:cNvSpPr/>
              <p:nvPr/>
            </p:nvSpPr>
            <p:spPr>
              <a:xfrm>
                <a:off x="6276075" y="3076100"/>
                <a:ext cx="2607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10431" h="1644" extrusionOk="0">
                    <a:moveTo>
                      <a:pt x="0" y="1"/>
                    </a:moveTo>
                    <a:lnTo>
                      <a:pt x="0" y="1644"/>
                    </a:lnTo>
                    <a:lnTo>
                      <a:pt x="10430" y="1644"/>
                    </a:lnTo>
                    <a:lnTo>
                      <a:pt x="1043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9" name="Google Shape;1359;p36"/>
              <p:cNvSpPr/>
              <p:nvPr/>
            </p:nvSpPr>
            <p:spPr>
              <a:xfrm>
                <a:off x="6334125" y="3135050"/>
                <a:ext cx="1787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15" extrusionOk="0">
                    <a:moveTo>
                      <a:pt x="357" y="0"/>
                    </a:moveTo>
                    <a:cubicBezTo>
                      <a:pt x="167" y="0"/>
                      <a:pt x="0" y="167"/>
                      <a:pt x="0" y="357"/>
                    </a:cubicBezTo>
                    <a:cubicBezTo>
                      <a:pt x="0" y="560"/>
                      <a:pt x="167" y="714"/>
                      <a:pt x="357" y="714"/>
                    </a:cubicBezTo>
                    <a:cubicBezTo>
                      <a:pt x="560" y="714"/>
                      <a:pt x="714" y="560"/>
                      <a:pt x="714" y="357"/>
                    </a:cubicBezTo>
                    <a:cubicBezTo>
                      <a:pt x="714" y="167"/>
                      <a:pt x="560" y="0"/>
                      <a:pt x="35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0" name="Google Shape;1360;p36"/>
              <p:cNvSpPr/>
              <p:nvPr/>
            </p:nvSpPr>
            <p:spPr>
              <a:xfrm>
                <a:off x="6306725" y="3135050"/>
                <a:ext cx="1817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15" extrusionOk="0">
                    <a:moveTo>
                      <a:pt x="358" y="0"/>
                    </a:moveTo>
                    <a:cubicBezTo>
                      <a:pt x="167" y="0"/>
                      <a:pt x="1" y="167"/>
                      <a:pt x="1" y="357"/>
                    </a:cubicBezTo>
                    <a:cubicBezTo>
                      <a:pt x="1" y="560"/>
                      <a:pt x="167" y="714"/>
                      <a:pt x="358" y="714"/>
                    </a:cubicBezTo>
                    <a:cubicBezTo>
                      <a:pt x="560" y="714"/>
                      <a:pt x="727" y="560"/>
                      <a:pt x="727" y="357"/>
                    </a:cubicBezTo>
                    <a:cubicBezTo>
                      <a:pt x="727" y="167"/>
                      <a:pt x="560" y="0"/>
                      <a:pt x="35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1" name="Google Shape;1361;p36"/>
              <p:cNvSpPr/>
              <p:nvPr/>
            </p:nvSpPr>
            <p:spPr>
              <a:xfrm>
                <a:off x="6279350" y="3135050"/>
                <a:ext cx="1817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15" extrusionOk="0">
                    <a:moveTo>
                      <a:pt x="369" y="0"/>
                    </a:moveTo>
                    <a:cubicBezTo>
                      <a:pt x="167" y="0"/>
                      <a:pt x="0" y="167"/>
                      <a:pt x="0" y="357"/>
                    </a:cubicBezTo>
                    <a:cubicBezTo>
                      <a:pt x="0" y="560"/>
                      <a:pt x="167" y="714"/>
                      <a:pt x="369" y="714"/>
                    </a:cubicBezTo>
                    <a:cubicBezTo>
                      <a:pt x="560" y="714"/>
                      <a:pt x="727" y="560"/>
                      <a:pt x="727" y="357"/>
                    </a:cubicBezTo>
                    <a:cubicBezTo>
                      <a:pt x="727" y="167"/>
                      <a:pt x="560" y="0"/>
                      <a:pt x="3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2" name="Google Shape;1362;p36"/>
              <p:cNvSpPr/>
              <p:nvPr/>
            </p:nvSpPr>
            <p:spPr>
              <a:xfrm>
                <a:off x="6515375" y="3135050"/>
                <a:ext cx="17900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716" h="715" extrusionOk="0">
                    <a:moveTo>
                      <a:pt x="358" y="0"/>
                    </a:moveTo>
                    <a:cubicBezTo>
                      <a:pt x="168" y="0"/>
                      <a:pt x="1" y="167"/>
                      <a:pt x="1" y="357"/>
                    </a:cubicBezTo>
                    <a:cubicBezTo>
                      <a:pt x="1" y="560"/>
                      <a:pt x="168" y="714"/>
                      <a:pt x="358" y="714"/>
                    </a:cubicBezTo>
                    <a:cubicBezTo>
                      <a:pt x="561" y="714"/>
                      <a:pt x="715" y="560"/>
                      <a:pt x="715" y="357"/>
                    </a:cubicBezTo>
                    <a:cubicBezTo>
                      <a:pt x="715" y="167"/>
                      <a:pt x="561" y="0"/>
                      <a:pt x="35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3" name="Google Shape;1363;p36"/>
              <p:cNvSpPr/>
              <p:nvPr/>
            </p:nvSpPr>
            <p:spPr>
              <a:xfrm>
                <a:off x="6488000" y="3135050"/>
                <a:ext cx="1817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15" extrusionOk="0">
                    <a:moveTo>
                      <a:pt x="358" y="0"/>
                    </a:moveTo>
                    <a:cubicBezTo>
                      <a:pt x="167" y="0"/>
                      <a:pt x="1" y="167"/>
                      <a:pt x="1" y="357"/>
                    </a:cubicBezTo>
                    <a:cubicBezTo>
                      <a:pt x="1" y="560"/>
                      <a:pt x="167" y="714"/>
                      <a:pt x="358" y="714"/>
                    </a:cubicBezTo>
                    <a:cubicBezTo>
                      <a:pt x="560" y="714"/>
                      <a:pt x="727" y="560"/>
                      <a:pt x="727" y="357"/>
                    </a:cubicBezTo>
                    <a:cubicBezTo>
                      <a:pt x="727" y="167"/>
                      <a:pt x="560" y="0"/>
                      <a:pt x="35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4" name="Google Shape;1364;p36"/>
              <p:cNvSpPr/>
              <p:nvPr/>
            </p:nvSpPr>
            <p:spPr>
              <a:xfrm>
                <a:off x="6460625" y="3135050"/>
                <a:ext cx="18175" cy="17875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15" extrusionOk="0">
                    <a:moveTo>
                      <a:pt x="369" y="0"/>
                    </a:moveTo>
                    <a:cubicBezTo>
                      <a:pt x="167" y="0"/>
                      <a:pt x="0" y="167"/>
                      <a:pt x="0" y="357"/>
                    </a:cubicBezTo>
                    <a:cubicBezTo>
                      <a:pt x="0" y="560"/>
                      <a:pt x="167" y="714"/>
                      <a:pt x="369" y="714"/>
                    </a:cubicBezTo>
                    <a:cubicBezTo>
                      <a:pt x="560" y="714"/>
                      <a:pt x="726" y="560"/>
                      <a:pt x="726" y="357"/>
                    </a:cubicBezTo>
                    <a:cubicBezTo>
                      <a:pt x="726" y="167"/>
                      <a:pt x="560" y="0"/>
                      <a:pt x="3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5" name="Google Shape;1365;p36"/>
              <p:cNvSpPr/>
              <p:nvPr/>
            </p:nvSpPr>
            <p:spPr>
              <a:xfrm>
                <a:off x="6349300" y="2932500"/>
                <a:ext cx="42575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524" extrusionOk="0">
                    <a:moveTo>
                      <a:pt x="841" y="1"/>
                    </a:moveTo>
                    <a:cubicBezTo>
                      <a:pt x="666" y="1"/>
                      <a:pt x="490" y="61"/>
                      <a:pt x="346" y="184"/>
                    </a:cubicBezTo>
                    <a:cubicBezTo>
                      <a:pt x="36" y="470"/>
                      <a:pt x="0" y="946"/>
                      <a:pt x="274" y="1256"/>
                    </a:cubicBezTo>
                    <a:cubicBezTo>
                      <a:pt x="425" y="1433"/>
                      <a:pt x="636" y="1523"/>
                      <a:pt x="850" y="1523"/>
                    </a:cubicBezTo>
                    <a:cubicBezTo>
                      <a:pt x="1025" y="1523"/>
                      <a:pt x="1201" y="1463"/>
                      <a:pt x="1346" y="1339"/>
                    </a:cubicBezTo>
                    <a:cubicBezTo>
                      <a:pt x="1667" y="1065"/>
                      <a:pt x="1703" y="577"/>
                      <a:pt x="1417" y="268"/>
                    </a:cubicBezTo>
                    <a:cubicBezTo>
                      <a:pt x="1266" y="91"/>
                      <a:pt x="1055" y="1"/>
                      <a:pt x="8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6" name="Google Shape;1366;p36"/>
              <p:cNvSpPr/>
              <p:nvPr/>
            </p:nvSpPr>
            <p:spPr>
              <a:xfrm>
                <a:off x="6422525" y="2932600"/>
                <a:ext cx="39300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517" extrusionOk="0">
                    <a:moveTo>
                      <a:pt x="801" y="1"/>
                    </a:moveTo>
                    <a:cubicBezTo>
                      <a:pt x="403" y="1"/>
                      <a:pt x="59" y="303"/>
                      <a:pt x="36" y="704"/>
                    </a:cubicBezTo>
                    <a:cubicBezTo>
                      <a:pt x="0" y="1121"/>
                      <a:pt x="310" y="1490"/>
                      <a:pt x="738" y="1514"/>
                    </a:cubicBezTo>
                    <a:cubicBezTo>
                      <a:pt x="760" y="1516"/>
                      <a:pt x="782" y="1517"/>
                      <a:pt x="804" y="1517"/>
                    </a:cubicBezTo>
                    <a:cubicBezTo>
                      <a:pt x="1192" y="1517"/>
                      <a:pt x="1514" y="1218"/>
                      <a:pt x="1548" y="811"/>
                    </a:cubicBezTo>
                    <a:cubicBezTo>
                      <a:pt x="1572" y="395"/>
                      <a:pt x="1262" y="38"/>
                      <a:pt x="846" y="2"/>
                    </a:cubicBezTo>
                    <a:cubicBezTo>
                      <a:pt x="830" y="1"/>
                      <a:pt x="815" y="1"/>
                      <a:pt x="8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7" name="Google Shape;1367;p36"/>
              <p:cNvSpPr/>
              <p:nvPr/>
            </p:nvSpPr>
            <p:spPr>
              <a:xfrm>
                <a:off x="6340375" y="2991275"/>
                <a:ext cx="13217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1430" extrusionOk="0">
                    <a:moveTo>
                      <a:pt x="667" y="0"/>
                    </a:moveTo>
                    <a:cubicBezTo>
                      <a:pt x="298" y="0"/>
                      <a:pt x="0" y="298"/>
                      <a:pt x="0" y="667"/>
                    </a:cubicBezTo>
                    <a:lnTo>
                      <a:pt x="0" y="762"/>
                    </a:lnTo>
                    <a:cubicBezTo>
                      <a:pt x="0" y="1131"/>
                      <a:pt x="298" y="1429"/>
                      <a:pt x="667" y="1429"/>
                    </a:cubicBezTo>
                    <a:lnTo>
                      <a:pt x="4620" y="1429"/>
                    </a:lnTo>
                    <a:cubicBezTo>
                      <a:pt x="4989" y="1429"/>
                      <a:pt x="5286" y="1131"/>
                      <a:pt x="5286" y="762"/>
                    </a:cubicBezTo>
                    <a:lnTo>
                      <a:pt x="5286" y="667"/>
                    </a:lnTo>
                    <a:cubicBezTo>
                      <a:pt x="5286" y="298"/>
                      <a:pt x="4989" y="0"/>
                      <a:pt x="462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8" name="Google Shape;1368;p36"/>
              <p:cNvSpPr/>
              <p:nvPr/>
            </p:nvSpPr>
            <p:spPr>
              <a:xfrm>
                <a:off x="6352875" y="3004675"/>
                <a:ext cx="107175" cy="8650"/>
              </a:xfrm>
              <a:custGeom>
                <a:avLst/>
                <a:gdLst/>
                <a:ahLst/>
                <a:cxnLst/>
                <a:rect l="l" t="t" r="r" b="b"/>
                <a:pathLst>
                  <a:path w="4287" h="346" extrusionOk="0">
                    <a:moveTo>
                      <a:pt x="167" y="0"/>
                    </a:moveTo>
                    <a:cubicBezTo>
                      <a:pt x="72" y="0"/>
                      <a:pt x="0" y="83"/>
                      <a:pt x="0" y="179"/>
                    </a:cubicBezTo>
                    <a:cubicBezTo>
                      <a:pt x="0" y="274"/>
                      <a:pt x="72" y="345"/>
                      <a:pt x="167" y="345"/>
                    </a:cubicBezTo>
                    <a:lnTo>
                      <a:pt x="4108" y="345"/>
                    </a:lnTo>
                    <a:cubicBezTo>
                      <a:pt x="4215" y="345"/>
                      <a:pt x="4286" y="274"/>
                      <a:pt x="4286" y="179"/>
                    </a:cubicBezTo>
                    <a:cubicBezTo>
                      <a:pt x="4286" y="83"/>
                      <a:pt x="4215" y="0"/>
                      <a:pt x="41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369" name="Google Shape;1369;p36"/>
          <p:cNvGrpSpPr/>
          <p:nvPr/>
        </p:nvGrpSpPr>
        <p:grpSpPr>
          <a:xfrm>
            <a:off x="6612241" y="2173962"/>
            <a:ext cx="744312" cy="221985"/>
            <a:chOff x="8652775" y="883650"/>
            <a:chExt cx="120875" cy="36050"/>
          </a:xfrm>
        </p:grpSpPr>
        <p:sp>
          <p:nvSpPr>
            <p:cNvPr id="1370" name="Google Shape;1370;p3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3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36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3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36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36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6" name="Google Shape;1376;p36"/>
          <p:cNvGrpSpPr/>
          <p:nvPr/>
        </p:nvGrpSpPr>
        <p:grpSpPr>
          <a:xfrm>
            <a:off x="3027782" y="2590425"/>
            <a:ext cx="234762" cy="218290"/>
            <a:chOff x="8652775" y="883650"/>
            <a:chExt cx="38125" cy="35450"/>
          </a:xfrm>
        </p:grpSpPr>
        <p:sp>
          <p:nvSpPr>
            <p:cNvPr id="1377" name="Google Shape;1377;p36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36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36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0" name="Google Shape;1380;p36"/>
          <p:cNvSpPr txBox="1">
            <a:spLocks noGrp="1"/>
          </p:cNvSpPr>
          <p:nvPr>
            <p:ph type="title"/>
          </p:nvPr>
        </p:nvSpPr>
        <p:spPr>
          <a:xfrm>
            <a:off x="2237750" y="2770913"/>
            <a:ext cx="45888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dirty="0"/>
              <a:t>2. Хардуер </a:t>
            </a:r>
            <a:endParaRPr dirty="0"/>
          </a:p>
        </p:txBody>
      </p:sp>
      <p:grpSp>
        <p:nvGrpSpPr>
          <p:cNvPr id="1381" name="Google Shape;1381;p36"/>
          <p:cNvGrpSpPr/>
          <p:nvPr/>
        </p:nvGrpSpPr>
        <p:grpSpPr>
          <a:xfrm rot="618977">
            <a:off x="429342" y="1885211"/>
            <a:ext cx="1747132" cy="2313440"/>
            <a:chOff x="3079550" y="2361275"/>
            <a:chExt cx="565275" cy="750425"/>
          </a:xfrm>
        </p:grpSpPr>
        <p:sp>
          <p:nvSpPr>
            <p:cNvPr id="1382" name="Google Shape;1382;p36"/>
            <p:cNvSpPr/>
            <p:nvPr/>
          </p:nvSpPr>
          <p:spPr>
            <a:xfrm>
              <a:off x="3079550" y="2361288"/>
              <a:ext cx="565275" cy="750400"/>
            </a:xfrm>
            <a:custGeom>
              <a:avLst/>
              <a:gdLst/>
              <a:ahLst/>
              <a:cxnLst/>
              <a:rect l="l" t="t" r="r" b="b"/>
              <a:pathLst>
                <a:path w="22611" h="30016" extrusionOk="0">
                  <a:moveTo>
                    <a:pt x="11061" y="0"/>
                  </a:moveTo>
                  <a:cubicBezTo>
                    <a:pt x="10692" y="0"/>
                    <a:pt x="10382" y="298"/>
                    <a:pt x="10382" y="679"/>
                  </a:cubicBezTo>
                  <a:cubicBezTo>
                    <a:pt x="10382" y="964"/>
                    <a:pt x="10573" y="1214"/>
                    <a:pt x="10835" y="1310"/>
                  </a:cubicBezTo>
                  <a:lnTo>
                    <a:pt x="10835" y="2917"/>
                  </a:lnTo>
                  <a:lnTo>
                    <a:pt x="9108" y="2917"/>
                  </a:lnTo>
                  <a:lnTo>
                    <a:pt x="9108" y="4596"/>
                  </a:lnTo>
                  <a:lnTo>
                    <a:pt x="7299" y="4596"/>
                  </a:lnTo>
                  <a:lnTo>
                    <a:pt x="7299" y="5417"/>
                  </a:lnTo>
                  <a:lnTo>
                    <a:pt x="6001" y="5417"/>
                  </a:lnTo>
                  <a:lnTo>
                    <a:pt x="6001" y="12823"/>
                  </a:lnTo>
                  <a:lnTo>
                    <a:pt x="4834" y="12823"/>
                  </a:lnTo>
                  <a:lnTo>
                    <a:pt x="4834" y="14859"/>
                  </a:lnTo>
                  <a:lnTo>
                    <a:pt x="4834" y="14907"/>
                  </a:lnTo>
                  <a:lnTo>
                    <a:pt x="4834" y="16883"/>
                  </a:lnTo>
                  <a:lnTo>
                    <a:pt x="4834" y="16943"/>
                  </a:lnTo>
                  <a:lnTo>
                    <a:pt x="4834" y="18919"/>
                  </a:lnTo>
                  <a:lnTo>
                    <a:pt x="4834" y="18979"/>
                  </a:lnTo>
                  <a:lnTo>
                    <a:pt x="4834" y="19705"/>
                  </a:lnTo>
                  <a:cubicBezTo>
                    <a:pt x="2798" y="21515"/>
                    <a:pt x="1512" y="24158"/>
                    <a:pt x="1512" y="27099"/>
                  </a:cubicBezTo>
                  <a:lnTo>
                    <a:pt x="1512" y="28087"/>
                  </a:lnTo>
                  <a:lnTo>
                    <a:pt x="0" y="28087"/>
                  </a:lnTo>
                  <a:lnTo>
                    <a:pt x="0" y="30016"/>
                  </a:lnTo>
                  <a:lnTo>
                    <a:pt x="4012" y="30016"/>
                  </a:lnTo>
                  <a:lnTo>
                    <a:pt x="4012" y="28087"/>
                  </a:lnTo>
                  <a:lnTo>
                    <a:pt x="2477" y="28087"/>
                  </a:lnTo>
                  <a:lnTo>
                    <a:pt x="2477" y="27099"/>
                  </a:lnTo>
                  <a:cubicBezTo>
                    <a:pt x="2477" y="24765"/>
                    <a:pt x="3370" y="22646"/>
                    <a:pt x="4834" y="21050"/>
                  </a:cubicBezTo>
                  <a:lnTo>
                    <a:pt x="4834" y="22991"/>
                  </a:lnTo>
                  <a:lnTo>
                    <a:pt x="4834" y="23039"/>
                  </a:lnTo>
                  <a:lnTo>
                    <a:pt x="4834" y="25075"/>
                  </a:lnTo>
                  <a:lnTo>
                    <a:pt x="6560" y="25075"/>
                  </a:lnTo>
                  <a:cubicBezTo>
                    <a:pt x="6549" y="25217"/>
                    <a:pt x="6549" y="25360"/>
                    <a:pt x="6549" y="25491"/>
                  </a:cubicBezTo>
                  <a:cubicBezTo>
                    <a:pt x="6549" y="27992"/>
                    <a:pt x="8573" y="30016"/>
                    <a:pt x="11061" y="30016"/>
                  </a:cubicBezTo>
                  <a:cubicBezTo>
                    <a:pt x="13561" y="30016"/>
                    <a:pt x="15585" y="27992"/>
                    <a:pt x="15585" y="25491"/>
                  </a:cubicBezTo>
                  <a:cubicBezTo>
                    <a:pt x="15585" y="25360"/>
                    <a:pt x="15573" y="25217"/>
                    <a:pt x="15562" y="25075"/>
                  </a:cubicBezTo>
                  <a:lnTo>
                    <a:pt x="17264" y="25075"/>
                  </a:lnTo>
                  <a:lnTo>
                    <a:pt x="17264" y="23039"/>
                  </a:lnTo>
                  <a:lnTo>
                    <a:pt x="17264" y="22991"/>
                  </a:lnTo>
                  <a:lnTo>
                    <a:pt x="17264" y="21015"/>
                  </a:lnTo>
                  <a:lnTo>
                    <a:pt x="17264" y="20955"/>
                  </a:lnTo>
                  <a:lnTo>
                    <a:pt x="17264" y="20562"/>
                  </a:lnTo>
                  <a:cubicBezTo>
                    <a:pt x="19014" y="22181"/>
                    <a:pt x="20122" y="24515"/>
                    <a:pt x="20122" y="27099"/>
                  </a:cubicBezTo>
                  <a:lnTo>
                    <a:pt x="20122" y="28087"/>
                  </a:lnTo>
                  <a:lnTo>
                    <a:pt x="18598" y="28087"/>
                  </a:lnTo>
                  <a:lnTo>
                    <a:pt x="18598" y="30016"/>
                  </a:lnTo>
                  <a:lnTo>
                    <a:pt x="22610" y="30016"/>
                  </a:lnTo>
                  <a:lnTo>
                    <a:pt x="22610" y="28087"/>
                  </a:lnTo>
                  <a:lnTo>
                    <a:pt x="21086" y="28087"/>
                  </a:lnTo>
                  <a:lnTo>
                    <a:pt x="21086" y="27099"/>
                  </a:lnTo>
                  <a:cubicBezTo>
                    <a:pt x="21086" y="23920"/>
                    <a:pt x="19586" y="21098"/>
                    <a:pt x="17264" y="19300"/>
                  </a:cubicBezTo>
                  <a:lnTo>
                    <a:pt x="17264" y="18979"/>
                  </a:lnTo>
                  <a:lnTo>
                    <a:pt x="17264" y="18919"/>
                  </a:lnTo>
                  <a:lnTo>
                    <a:pt x="17264" y="16943"/>
                  </a:lnTo>
                  <a:lnTo>
                    <a:pt x="17264" y="16883"/>
                  </a:lnTo>
                  <a:lnTo>
                    <a:pt x="17264" y="14907"/>
                  </a:lnTo>
                  <a:lnTo>
                    <a:pt x="17264" y="14859"/>
                  </a:lnTo>
                  <a:lnTo>
                    <a:pt x="17264" y="12823"/>
                  </a:lnTo>
                  <a:lnTo>
                    <a:pt x="16121" y="12823"/>
                  </a:lnTo>
                  <a:lnTo>
                    <a:pt x="16121" y="5417"/>
                  </a:lnTo>
                  <a:lnTo>
                    <a:pt x="14823" y="5417"/>
                  </a:lnTo>
                  <a:lnTo>
                    <a:pt x="14823" y="4596"/>
                  </a:lnTo>
                  <a:lnTo>
                    <a:pt x="13014" y="4596"/>
                  </a:lnTo>
                  <a:lnTo>
                    <a:pt x="13014" y="2917"/>
                  </a:lnTo>
                  <a:lnTo>
                    <a:pt x="11287" y="2917"/>
                  </a:lnTo>
                  <a:lnTo>
                    <a:pt x="11287" y="1310"/>
                  </a:lnTo>
                  <a:cubicBezTo>
                    <a:pt x="11549" y="1214"/>
                    <a:pt x="11740" y="964"/>
                    <a:pt x="11740" y="679"/>
                  </a:cubicBezTo>
                  <a:cubicBezTo>
                    <a:pt x="11740" y="310"/>
                    <a:pt x="11430" y="0"/>
                    <a:pt x="1106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383" name="Google Shape;1383;p36"/>
            <p:cNvGrpSpPr/>
            <p:nvPr/>
          </p:nvGrpSpPr>
          <p:grpSpPr>
            <a:xfrm>
              <a:off x="3079550" y="2361275"/>
              <a:ext cx="565275" cy="750425"/>
              <a:chOff x="3079550" y="1008875"/>
              <a:chExt cx="565275" cy="750425"/>
            </a:xfrm>
          </p:grpSpPr>
          <p:sp>
            <p:nvSpPr>
              <p:cNvPr id="1384" name="Google Shape;1384;p36"/>
              <p:cNvSpPr/>
              <p:nvPr/>
            </p:nvSpPr>
            <p:spPr>
              <a:xfrm>
                <a:off x="3350400" y="1025850"/>
                <a:ext cx="113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490" extrusionOk="0">
                    <a:moveTo>
                      <a:pt x="1" y="1"/>
                    </a:moveTo>
                    <a:lnTo>
                      <a:pt x="1" y="3489"/>
                    </a:lnTo>
                    <a:lnTo>
                      <a:pt x="453" y="3489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5" name="Google Shape;1385;p36"/>
              <p:cNvSpPr/>
              <p:nvPr/>
            </p:nvSpPr>
            <p:spPr>
              <a:xfrm>
                <a:off x="3339100" y="1008875"/>
                <a:ext cx="3395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59" extrusionOk="0">
                    <a:moveTo>
                      <a:pt x="679" y="1"/>
                    </a:moveTo>
                    <a:cubicBezTo>
                      <a:pt x="298" y="1"/>
                      <a:pt x="0" y="310"/>
                      <a:pt x="0" y="680"/>
                    </a:cubicBezTo>
                    <a:cubicBezTo>
                      <a:pt x="0" y="1061"/>
                      <a:pt x="310" y="1358"/>
                      <a:pt x="679" y="1358"/>
                    </a:cubicBezTo>
                    <a:cubicBezTo>
                      <a:pt x="1048" y="1358"/>
                      <a:pt x="1358" y="1049"/>
                      <a:pt x="1358" y="680"/>
                    </a:cubicBezTo>
                    <a:cubicBezTo>
                      <a:pt x="1358" y="310"/>
                      <a:pt x="1048" y="1"/>
                      <a:pt x="67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6" name="Google Shape;1386;p36"/>
              <p:cNvSpPr/>
              <p:nvPr/>
            </p:nvSpPr>
            <p:spPr>
              <a:xfrm>
                <a:off x="3229550" y="1144325"/>
                <a:ext cx="253050" cy="347375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895" extrusionOk="0">
                    <a:moveTo>
                      <a:pt x="1" y="0"/>
                    </a:moveTo>
                    <a:lnTo>
                      <a:pt x="1" y="8835"/>
                    </a:lnTo>
                    <a:cubicBezTo>
                      <a:pt x="1" y="11633"/>
                      <a:pt x="2263" y="13895"/>
                      <a:pt x="5061" y="13895"/>
                    </a:cubicBezTo>
                    <a:cubicBezTo>
                      <a:pt x="7859" y="13895"/>
                      <a:pt x="10121" y="11633"/>
                      <a:pt x="10121" y="8835"/>
                    </a:cubicBezTo>
                    <a:lnTo>
                      <a:pt x="1012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7" name="Google Shape;1387;p36"/>
              <p:cNvSpPr/>
              <p:nvPr/>
            </p:nvSpPr>
            <p:spPr>
              <a:xfrm>
                <a:off x="3242950" y="1533350"/>
                <a:ext cx="226250" cy="225950"/>
              </a:xfrm>
              <a:custGeom>
                <a:avLst/>
                <a:gdLst/>
                <a:ahLst/>
                <a:cxnLst/>
                <a:rect l="l" t="t" r="r" b="b"/>
                <a:pathLst>
                  <a:path w="9050" h="9038" extrusionOk="0">
                    <a:moveTo>
                      <a:pt x="4525" y="1"/>
                    </a:moveTo>
                    <a:cubicBezTo>
                      <a:pt x="2025" y="1"/>
                      <a:pt x="1" y="2025"/>
                      <a:pt x="1" y="4513"/>
                    </a:cubicBezTo>
                    <a:cubicBezTo>
                      <a:pt x="1" y="7013"/>
                      <a:pt x="2037" y="9037"/>
                      <a:pt x="4525" y="9037"/>
                    </a:cubicBezTo>
                    <a:cubicBezTo>
                      <a:pt x="7025" y="9037"/>
                      <a:pt x="9049" y="7013"/>
                      <a:pt x="9049" y="4513"/>
                    </a:cubicBezTo>
                    <a:cubicBezTo>
                      <a:pt x="9049" y="2025"/>
                      <a:pt x="7025" y="1"/>
                      <a:pt x="45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8" name="Google Shape;1388;p36"/>
              <p:cNvSpPr/>
              <p:nvPr/>
            </p:nvSpPr>
            <p:spPr>
              <a:xfrm>
                <a:off x="3312300" y="1602700"/>
                <a:ext cx="875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3502" h="3490" extrusionOk="0">
                    <a:moveTo>
                      <a:pt x="1751" y="1"/>
                    </a:moveTo>
                    <a:cubicBezTo>
                      <a:pt x="787" y="1"/>
                      <a:pt x="1" y="775"/>
                      <a:pt x="1" y="1739"/>
                    </a:cubicBezTo>
                    <a:cubicBezTo>
                      <a:pt x="1" y="2715"/>
                      <a:pt x="787" y="3489"/>
                      <a:pt x="1751" y="3489"/>
                    </a:cubicBezTo>
                    <a:cubicBezTo>
                      <a:pt x="2715" y="3489"/>
                      <a:pt x="3501" y="2715"/>
                      <a:pt x="3501" y="1739"/>
                    </a:cubicBezTo>
                    <a:cubicBezTo>
                      <a:pt x="3501" y="775"/>
                      <a:pt x="2715" y="1"/>
                      <a:pt x="17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9" name="Google Shape;1389;p36"/>
              <p:cNvSpPr/>
              <p:nvPr/>
            </p:nvSpPr>
            <p:spPr>
              <a:xfrm>
                <a:off x="3272125" y="1262200"/>
                <a:ext cx="1679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4144" extrusionOk="0">
                    <a:moveTo>
                      <a:pt x="0" y="0"/>
                    </a:moveTo>
                    <a:lnTo>
                      <a:pt x="0" y="4143"/>
                    </a:lnTo>
                    <a:lnTo>
                      <a:pt x="6716" y="4143"/>
                    </a:lnTo>
                    <a:lnTo>
                      <a:pt x="67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0" name="Google Shape;1390;p36"/>
              <p:cNvSpPr/>
              <p:nvPr/>
            </p:nvSpPr>
            <p:spPr>
              <a:xfrm>
                <a:off x="3117350" y="1440200"/>
                <a:ext cx="489375" cy="286050"/>
              </a:xfrm>
              <a:custGeom>
                <a:avLst/>
                <a:gdLst/>
                <a:ahLst/>
                <a:cxnLst/>
                <a:rect l="l" t="t" r="r" b="b"/>
                <a:pathLst>
                  <a:path w="19575" h="11442" extrusionOk="0">
                    <a:moveTo>
                      <a:pt x="9775" y="0"/>
                    </a:moveTo>
                    <a:cubicBezTo>
                      <a:pt x="4382" y="0"/>
                      <a:pt x="0" y="4417"/>
                      <a:pt x="0" y="9846"/>
                    </a:cubicBezTo>
                    <a:lnTo>
                      <a:pt x="0" y="11442"/>
                    </a:lnTo>
                    <a:lnTo>
                      <a:pt x="965" y="11442"/>
                    </a:lnTo>
                    <a:lnTo>
                      <a:pt x="965" y="9846"/>
                    </a:lnTo>
                    <a:cubicBezTo>
                      <a:pt x="965" y="4941"/>
                      <a:pt x="4917" y="964"/>
                      <a:pt x="9775" y="964"/>
                    </a:cubicBezTo>
                    <a:lnTo>
                      <a:pt x="9799" y="964"/>
                    </a:lnTo>
                    <a:cubicBezTo>
                      <a:pt x="14657" y="964"/>
                      <a:pt x="18610" y="4941"/>
                      <a:pt x="18610" y="9846"/>
                    </a:cubicBezTo>
                    <a:lnTo>
                      <a:pt x="18610" y="11442"/>
                    </a:lnTo>
                    <a:lnTo>
                      <a:pt x="19574" y="11442"/>
                    </a:lnTo>
                    <a:lnTo>
                      <a:pt x="19574" y="9846"/>
                    </a:lnTo>
                    <a:cubicBezTo>
                      <a:pt x="19574" y="4417"/>
                      <a:pt x="15181" y="0"/>
                      <a:pt x="9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1" name="Google Shape;1391;p36"/>
              <p:cNvSpPr/>
              <p:nvPr/>
            </p:nvSpPr>
            <p:spPr>
              <a:xfrm>
                <a:off x="3200400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2" name="Google Shape;1392;p36"/>
              <p:cNvSpPr/>
              <p:nvPr/>
            </p:nvSpPr>
            <p:spPr>
              <a:xfrm>
                <a:off x="3252175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3" name="Google Shape;1393;p36"/>
              <p:cNvSpPr/>
              <p:nvPr/>
            </p:nvSpPr>
            <p:spPr>
              <a:xfrm>
                <a:off x="3303975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4" name="Google Shape;1394;p36"/>
              <p:cNvSpPr/>
              <p:nvPr/>
            </p:nvSpPr>
            <p:spPr>
              <a:xfrm>
                <a:off x="3355475" y="15836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5" name="Google Shape;1395;p36"/>
              <p:cNvSpPr/>
              <p:nvPr/>
            </p:nvSpPr>
            <p:spPr>
              <a:xfrm>
                <a:off x="3407250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6" name="Google Shape;1396;p36"/>
              <p:cNvSpPr/>
              <p:nvPr/>
            </p:nvSpPr>
            <p:spPr>
              <a:xfrm>
                <a:off x="3459050" y="15836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7" name="Google Shape;1397;p36"/>
              <p:cNvSpPr/>
              <p:nvPr/>
            </p:nvSpPr>
            <p:spPr>
              <a:xfrm>
                <a:off x="3200400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8" name="Google Shape;1398;p36"/>
              <p:cNvSpPr/>
              <p:nvPr/>
            </p:nvSpPr>
            <p:spPr>
              <a:xfrm>
                <a:off x="3252175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9" name="Google Shape;1399;p36"/>
              <p:cNvSpPr/>
              <p:nvPr/>
            </p:nvSpPr>
            <p:spPr>
              <a:xfrm>
                <a:off x="3303975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0" name="Google Shape;1400;p36"/>
              <p:cNvSpPr/>
              <p:nvPr/>
            </p:nvSpPr>
            <p:spPr>
              <a:xfrm>
                <a:off x="3355475" y="15327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1" name="Google Shape;1401;p36"/>
              <p:cNvSpPr/>
              <p:nvPr/>
            </p:nvSpPr>
            <p:spPr>
              <a:xfrm>
                <a:off x="3407250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2" name="Google Shape;1402;p36"/>
              <p:cNvSpPr/>
              <p:nvPr/>
            </p:nvSpPr>
            <p:spPr>
              <a:xfrm>
                <a:off x="3459050" y="15327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3" name="Google Shape;1403;p36"/>
              <p:cNvSpPr/>
              <p:nvPr/>
            </p:nvSpPr>
            <p:spPr>
              <a:xfrm>
                <a:off x="3200400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4" name="Google Shape;1404;p36"/>
              <p:cNvSpPr/>
              <p:nvPr/>
            </p:nvSpPr>
            <p:spPr>
              <a:xfrm>
                <a:off x="3252175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5" name="Google Shape;1405;p36"/>
              <p:cNvSpPr/>
              <p:nvPr/>
            </p:nvSpPr>
            <p:spPr>
              <a:xfrm>
                <a:off x="3303975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6" name="Google Shape;1406;p36"/>
              <p:cNvSpPr/>
              <p:nvPr/>
            </p:nvSpPr>
            <p:spPr>
              <a:xfrm>
                <a:off x="3355475" y="1481850"/>
                <a:ext cx="52100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97" extrusionOk="0">
                    <a:moveTo>
                      <a:pt x="0" y="1"/>
                    </a:moveTo>
                    <a:lnTo>
                      <a:pt x="0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7" name="Google Shape;1407;p36"/>
              <p:cNvSpPr/>
              <p:nvPr/>
            </p:nvSpPr>
            <p:spPr>
              <a:xfrm>
                <a:off x="3407250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8" name="Google Shape;1408;p36"/>
              <p:cNvSpPr/>
              <p:nvPr/>
            </p:nvSpPr>
            <p:spPr>
              <a:xfrm>
                <a:off x="3459050" y="1481850"/>
                <a:ext cx="52125" cy="524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97" extrusionOk="0">
                    <a:moveTo>
                      <a:pt x="1" y="1"/>
                    </a:moveTo>
                    <a:lnTo>
                      <a:pt x="1" y="2096"/>
                    </a:lnTo>
                    <a:lnTo>
                      <a:pt x="2084" y="2096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9" name="Google Shape;1409;p36"/>
              <p:cNvSpPr/>
              <p:nvPr/>
            </p:nvSpPr>
            <p:spPr>
              <a:xfrm>
                <a:off x="3200400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0" name="Google Shape;1410;p36"/>
              <p:cNvSpPr/>
              <p:nvPr/>
            </p:nvSpPr>
            <p:spPr>
              <a:xfrm>
                <a:off x="3252175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1" name="Google Shape;1411;p36"/>
              <p:cNvSpPr/>
              <p:nvPr/>
            </p:nvSpPr>
            <p:spPr>
              <a:xfrm>
                <a:off x="3303975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2" name="Google Shape;1412;p36"/>
              <p:cNvSpPr/>
              <p:nvPr/>
            </p:nvSpPr>
            <p:spPr>
              <a:xfrm>
                <a:off x="3355475" y="14312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3" name="Google Shape;1413;p36"/>
              <p:cNvSpPr/>
              <p:nvPr/>
            </p:nvSpPr>
            <p:spPr>
              <a:xfrm>
                <a:off x="3407250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4" name="Google Shape;1414;p36"/>
              <p:cNvSpPr/>
              <p:nvPr/>
            </p:nvSpPr>
            <p:spPr>
              <a:xfrm>
                <a:off x="3459050" y="14312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5" name="Google Shape;1415;p36"/>
              <p:cNvSpPr/>
              <p:nvPr/>
            </p:nvSpPr>
            <p:spPr>
              <a:xfrm>
                <a:off x="3200400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6" name="Google Shape;1416;p36"/>
              <p:cNvSpPr/>
              <p:nvPr/>
            </p:nvSpPr>
            <p:spPr>
              <a:xfrm>
                <a:off x="3252175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7" name="Google Shape;1417;p36"/>
              <p:cNvSpPr/>
              <p:nvPr/>
            </p:nvSpPr>
            <p:spPr>
              <a:xfrm>
                <a:off x="3303975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8" name="Google Shape;1418;p36"/>
              <p:cNvSpPr/>
              <p:nvPr/>
            </p:nvSpPr>
            <p:spPr>
              <a:xfrm>
                <a:off x="3355475" y="13803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9" name="Google Shape;1419;p36"/>
              <p:cNvSpPr/>
              <p:nvPr/>
            </p:nvSpPr>
            <p:spPr>
              <a:xfrm>
                <a:off x="3407250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0" name="Google Shape;1420;p36"/>
              <p:cNvSpPr/>
              <p:nvPr/>
            </p:nvSpPr>
            <p:spPr>
              <a:xfrm>
                <a:off x="3459050" y="13803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1" name="Google Shape;1421;p36"/>
              <p:cNvSpPr/>
              <p:nvPr/>
            </p:nvSpPr>
            <p:spPr>
              <a:xfrm>
                <a:off x="3200400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2" name="Google Shape;1422;p36"/>
              <p:cNvSpPr/>
              <p:nvPr/>
            </p:nvSpPr>
            <p:spPr>
              <a:xfrm>
                <a:off x="3252175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3" name="Google Shape;1423;p36"/>
              <p:cNvSpPr/>
              <p:nvPr/>
            </p:nvSpPr>
            <p:spPr>
              <a:xfrm>
                <a:off x="3303975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4" name="Google Shape;1424;p36"/>
              <p:cNvSpPr/>
              <p:nvPr/>
            </p:nvSpPr>
            <p:spPr>
              <a:xfrm>
                <a:off x="3355475" y="1329450"/>
                <a:ext cx="52100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4" h="2085" extrusionOk="0">
                    <a:moveTo>
                      <a:pt x="0" y="1"/>
                    </a:moveTo>
                    <a:lnTo>
                      <a:pt x="0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5" name="Google Shape;1425;p36"/>
              <p:cNvSpPr/>
              <p:nvPr/>
            </p:nvSpPr>
            <p:spPr>
              <a:xfrm>
                <a:off x="3407250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6" name="Google Shape;1426;p36"/>
              <p:cNvSpPr/>
              <p:nvPr/>
            </p:nvSpPr>
            <p:spPr>
              <a:xfrm>
                <a:off x="3459050" y="1329450"/>
                <a:ext cx="52125" cy="52125"/>
              </a:xfrm>
              <a:custGeom>
                <a:avLst/>
                <a:gdLst/>
                <a:ahLst/>
                <a:cxnLst/>
                <a:rect l="l" t="t" r="r" b="b"/>
                <a:pathLst>
                  <a:path w="2085" h="2085" extrusionOk="0">
                    <a:moveTo>
                      <a:pt x="1" y="1"/>
                    </a:moveTo>
                    <a:lnTo>
                      <a:pt x="1" y="2084"/>
                    </a:lnTo>
                    <a:lnTo>
                      <a:pt x="2084" y="2084"/>
                    </a:lnTo>
                    <a:lnTo>
                      <a:pt x="208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7" name="Google Shape;1427;p36"/>
              <p:cNvSpPr/>
              <p:nvPr/>
            </p:nvSpPr>
            <p:spPr>
              <a:xfrm>
                <a:off x="3079550" y="1711050"/>
                <a:ext cx="100325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4013" h="1930" extrusionOk="0">
                    <a:moveTo>
                      <a:pt x="0" y="1"/>
                    </a:moveTo>
                    <a:lnTo>
                      <a:pt x="0" y="1929"/>
                    </a:lnTo>
                    <a:lnTo>
                      <a:pt x="4012" y="1929"/>
                    </a:lnTo>
                    <a:lnTo>
                      <a:pt x="401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8" name="Google Shape;1428;p36"/>
              <p:cNvSpPr/>
              <p:nvPr/>
            </p:nvSpPr>
            <p:spPr>
              <a:xfrm>
                <a:off x="3544475" y="1711050"/>
                <a:ext cx="1003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4014" h="1930" extrusionOk="0">
                    <a:moveTo>
                      <a:pt x="1" y="1"/>
                    </a:moveTo>
                    <a:lnTo>
                      <a:pt x="1" y="1929"/>
                    </a:lnTo>
                    <a:lnTo>
                      <a:pt x="4013" y="1929"/>
                    </a:lnTo>
                    <a:lnTo>
                      <a:pt x="401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9" name="Google Shape;1429;p36"/>
              <p:cNvSpPr/>
              <p:nvPr/>
            </p:nvSpPr>
            <p:spPr>
              <a:xfrm>
                <a:off x="3272125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0" y="0"/>
                    </a:moveTo>
                    <a:lnTo>
                      <a:pt x="0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0" name="Google Shape;1430;p36"/>
              <p:cNvSpPr/>
              <p:nvPr/>
            </p:nvSpPr>
            <p:spPr>
              <a:xfrm>
                <a:off x="3344450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1" name="Google Shape;1431;p36"/>
              <p:cNvSpPr/>
              <p:nvPr/>
            </p:nvSpPr>
            <p:spPr>
              <a:xfrm>
                <a:off x="3344450" y="12008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29" y="1465"/>
                    </a:lnTo>
                    <a:lnTo>
                      <a:pt x="92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2" name="Google Shape;1432;p36"/>
              <p:cNvSpPr/>
              <p:nvPr/>
            </p:nvSpPr>
            <p:spPr>
              <a:xfrm>
                <a:off x="3417075" y="1200875"/>
                <a:ext cx="229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465" extrusionOk="0">
                    <a:moveTo>
                      <a:pt x="1" y="0"/>
                    </a:moveTo>
                    <a:lnTo>
                      <a:pt x="1" y="1465"/>
                    </a:lnTo>
                    <a:lnTo>
                      <a:pt x="918" y="1465"/>
                    </a:lnTo>
                    <a:lnTo>
                      <a:pt x="91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3" name="Google Shape;1433;p36"/>
              <p:cNvSpPr/>
              <p:nvPr/>
            </p:nvSpPr>
            <p:spPr>
              <a:xfrm>
                <a:off x="3262000" y="1123775"/>
                <a:ext cx="1881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7526" h="823" extrusionOk="0">
                    <a:moveTo>
                      <a:pt x="1" y="1"/>
                    </a:moveTo>
                    <a:lnTo>
                      <a:pt x="1" y="822"/>
                    </a:lnTo>
                    <a:lnTo>
                      <a:pt x="7525" y="822"/>
                    </a:lnTo>
                    <a:lnTo>
                      <a:pt x="752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4" name="Google Shape;1434;p36"/>
              <p:cNvSpPr/>
              <p:nvPr/>
            </p:nvSpPr>
            <p:spPr>
              <a:xfrm>
                <a:off x="3307250" y="1081800"/>
                <a:ext cx="97350" cy="42000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1680" extrusionOk="0">
                    <a:moveTo>
                      <a:pt x="0" y="1"/>
                    </a:moveTo>
                    <a:lnTo>
                      <a:pt x="0" y="1680"/>
                    </a:lnTo>
                    <a:lnTo>
                      <a:pt x="3894" y="1680"/>
                    </a:lnTo>
                    <a:lnTo>
                      <a:pt x="38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38"/>
          <p:cNvSpPr txBox="1">
            <a:spLocks noGrp="1"/>
          </p:cNvSpPr>
          <p:nvPr>
            <p:ph type="subTitle" idx="1"/>
          </p:nvPr>
        </p:nvSpPr>
        <p:spPr>
          <a:xfrm>
            <a:off x="1887000" y="1330045"/>
            <a:ext cx="4140900" cy="24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+mj-lt"/>
              <a:buAutoNum type="arabicPeriod"/>
            </a:pPr>
            <a:r>
              <a:rPr lang="en" sz="1600" dirty="0"/>
              <a:t>Платка Arduino Uno</a:t>
            </a:r>
            <a:endParaRPr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+mj-lt"/>
              <a:buAutoNum type="arabicPeriod"/>
            </a:pPr>
            <a:r>
              <a:rPr lang="en" sz="1600" dirty="0"/>
              <a:t>Два сервомотора</a:t>
            </a:r>
            <a:endParaRPr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+mj-lt"/>
              <a:buAutoNum type="arabicPeriod"/>
            </a:pPr>
            <a:r>
              <a:rPr lang="en" sz="1600" dirty="0"/>
              <a:t>Четири резистора </a:t>
            </a:r>
            <a:r>
              <a:rPr lang="bg-BG" sz="1600" dirty="0"/>
              <a:t>– 10к ома</a:t>
            </a:r>
            <a:endParaRPr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+mj-lt"/>
              <a:buAutoNum type="arabicPeriod"/>
            </a:pPr>
            <a:r>
              <a:rPr lang="en" sz="1600" dirty="0"/>
              <a:t>Четири LDR </a:t>
            </a:r>
            <a:r>
              <a:rPr lang="bg-BG" sz="1600" dirty="0"/>
              <a:t>- фоторезистори</a:t>
            </a:r>
            <a:endParaRPr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+mj-lt"/>
              <a:buAutoNum type="arabicPeriod"/>
            </a:pPr>
            <a:r>
              <a:rPr lang="en" sz="1600" dirty="0"/>
              <a:t>Мини </a:t>
            </a:r>
            <a:r>
              <a:rPr lang="bg-BG" sz="1600" dirty="0"/>
              <a:t>соларен</a:t>
            </a:r>
            <a:r>
              <a:rPr lang="en" sz="1600" dirty="0"/>
              <a:t> панел</a:t>
            </a:r>
            <a:endParaRPr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+mj-lt"/>
              <a:buAutoNum type="arabicPeriod"/>
            </a:pPr>
            <a:r>
              <a:rPr lang="en" sz="1600" dirty="0"/>
              <a:t>Breadboard</a:t>
            </a:r>
            <a:endParaRPr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+mj-lt"/>
              <a:buAutoNum type="arabicPeriod"/>
            </a:pPr>
            <a:r>
              <a:rPr lang="bg-BG" sz="1600" dirty="0"/>
              <a:t>Кабели</a:t>
            </a:r>
            <a:r>
              <a:rPr lang="en-US" sz="1600" dirty="0"/>
              <a:t> </a:t>
            </a:r>
            <a:r>
              <a:rPr lang="bg-BG" sz="1600" dirty="0"/>
              <a:t>джъмпери </a:t>
            </a:r>
            <a:endParaRPr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+mj-lt"/>
              <a:buAutoNum type="arabicPeriod"/>
            </a:pPr>
            <a:r>
              <a:rPr lang="en" sz="1600" dirty="0"/>
              <a:t>Захранване</a:t>
            </a:r>
            <a:r>
              <a:rPr lang="bg-BG" sz="1600" dirty="0"/>
              <a:t> - батерия</a:t>
            </a:r>
            <a:r>
              <a:rPr lang="en" sz="1600" dirty="0"/>
              <a:t> </a:t>
            </a:r>
            <a:endParaRPr sz="1600" dirty="0"/>
          </a:p>
          <a:p>
            <a:pPr marL="3429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+mj-lt"/>
              <a:buAutoNum type="arabicPeriod"/>
            </a:pPr>
            <a:r>
              <a:rPr lang="en" sz="1600" dirty="0"/>
              <a:t>Монтажен хардуер</a:t>
            </a:r>
            <a:r>
              <a:rPr lang="bg-BG" sz="1600" dirty="0"/>
              <a:t> 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600" dirty="0"/>
          </a:p>
        </p:txBody>
      </p:sp>
      <p:grpSp>
        <p:nvGrpSpPr>
          <p:cNvPr id="1484" name="Google Shape;1484;p38"/>
          <p:cNvGrpSpPr/>
          <p:nvPr/>
        </p:nvGrpSpPr>
        <p:grpSpPr>
          <a:xfrm>
            <a:off x="8010934" y="2645011"/>
            <a:ext cx="686778" cy="1310387"/>
            <a:chOff x="3229550" y="1460425"/>
            <a:chExt cx="253050" cy="482825"/>
          </a:xfrm>
        </p:grpSpPr>
        <p:sp>
          <p:nvSpPr>
            <p:cNvPr id="1485" name="Google Shape;1485;p38"/>
            <p:cNvSpPr/>
            <p:nvPr/>
          </p:nvSpPr>
          <p:spPr>
            <a:xfrm>
              <a:off x="3229550" y="1460425"/>
              <a:ext cx="253050" cy="482825"/>
            </a:xfrm>
            <a:custGeom>
              <a:avLst/>
              <a:gdLst/>
              <a:ahLst/>
              <a:cxnLst/>
              <a:rect l="l" t="t" r="r" b="b"/>
              <a:pathLst>
                <a:path w="10122" h="19313" extrusionOk="0">
                  <a:moveTo>
                    <a:pt x="5061" y="1"/>
                  </a:moveTo>
                  <a:cubicBezTo>
                    <a:pt x="4692" y="1"/>
                    <a:pt x="4382" y="298"/>
                    <a:pt x="4382" y="679"/>
                  </a:cubicBezTo>
                  <a:cubicBezTo>
                    <a:pt x="4382" y="965"/>
                    <a:pt x="4573" y="1215"/>
                    <a:pt x="4835" y="1310"/>
                  </a:cubicBezTo>
                  <a:lnTo>
                    <a:pt x="4835" y="2918"/>
                  </a:lnTo>
                  <a:lnTo>
                    <a:pt x="3108" y="2918"/>
                  </a:lnTo>
                  <a:lnTo>
                    <a:pt x="3108" y="4584"/>
                  </a:lnTo>
                  <a:lnTo>
                    <a:pt x="1299" y="4584"/>
                  </a:lnTo>
                  <a:lnTo>
                    <a:pt x="1299" y="5406"/>
                  </a:lnTo>
                  <a:lnTo>
                    <a:pt x="1" y="5406"/>
                  </a:lnTo>
                  <a:lnTo>
                    <a:pt x="1" y="14252"/>
                  </a:lnTo>
                  <a:cubicBezTo>
                    <a:pt x="1" y="17050"/>
                    <a:pt x="2263" y="19312"/>
                    <a:pt x="5061" y="19312"/>
                  </a:cubicBezTo>
                  <a:cubicBezTo>
                    <a:pt x="7859" y="19312"/>
                    <a:pt x="10121" y="17038"/>
                    <a:pt x="10121" y="14252"/>
                  </a:cubicBezTo>
                  <a:lnTo>
                    <a:pt x="10121" y="5406"/>
                  </a:lnTo>
                  <a:lnTo>
                    <a:pt x="8823" y="5406"/>
                  </a:lnTo>
                  <a:lnTo>
                    <a:pt x="8823" y="4584"/>
                  </a:lnTo>
                  <a:lnTo>
                    <a:pt x="7014" y="4584"/>
                  </a:lnTo>
                  <a:lnTo>
                    <a:pt x="7014" y="2918"/>
                  </a:lnTo>
                  <a:lnTo>
                    <a:pt x="5287" y="2918"/>
                  </a:lnTo>
                  <a:lnTo>
                    <a:pt x="5287" y="1310"/>
                  </a:lnTo>
                  <a:cubicBezTo>
                    <a:pt x="5549" y="1215"/>
                    <a:pt x="5740" y="965"/>
                    <a:pt x="5740" y="679"/>
                  </a:cubicBezTo>
                  <a:cubicBezTo>
                    <a:pt x="5740" y="298"/>
                    <a:pt x="5430" y="1"/>
                    <a:pt x="5061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86" name="Google Shape;1486;p38"/>
            <p:cNvGrpSpPr/>
            <p:nvPr/>
          </p:nvGrpSpPr>
          <p:grpSpPr>
            <a:xfrm>
              <a:off x="3229550" y="1460425"/>
              <a:ext cx="253050" cy="482825"/>
              <a:chOff x="3229550" y="-229375"/>
              <a:chExt cx="253050" cy="482825"/>
            </a:xfrm>
          </p:grpSpPr>
          <p:sp>
            <p:nvSpPr>
              <p:cNvPr id="1487" name="Google Shape;1487;p38"/>
              <p:cNvSpPr/>
              <p:nvPr/>
            </p:nvSpPr>
            <p:spPr>
              <a:xfrm>
                <a:off x="3350400" y="-212400"/>
                <a:ext cx="113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454" h="3490" extrusionOk="0">
                    <a:moveTo>
                      <a:pt x="1" y="1"/>
                    </a:moveTo>
                    <a:lnTo>
                      <a:pt x="1" y="3489"/>
                    </a:lnTo>
                    <a:lnTo>
                      <a:pt x="453" y="3489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8" name="Google Shape;1488;p38"/>
              <p:cNvSpPr/>
              <p:nvPr/>
            </p:nvSpPr>
            <p:spPr>
              <a:xfrm>
                <a:off x="3339100" y="-229375"/>
                <a:ext cx="33950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358" h="1359" extrusionOk="0">
                    <a:moveTo>
                      <a:pt x="679" y="1"/>
                    </a:moveTo>
                    <a:cubicBezTo>
                      <a:pt x="298" y="1"/>
                      <a:pt x="0" y="311"/>
                      <a:pt x="0" y="680"/>
                    </a:cubicBezTo>
                    <a:cubicBezTo>
                      <a:pt x="0" y="1061"/>
                      <a:pt x="310" y="1358"/>
                      <a:pt x="679" y="1358"/>
                    </a:cubicBezTo>
                    <a:cubicBezTo>
                      <a:pt x="1048" y="1358"/>
                      <a:pt x="1358" y="1049"/>
                      <a:pt x="1358" y="680"/>
                    </a:cubicBezTo>
                    <a:cubicBezTo>
                      <a:pt x="1358" y="311"/>
                      <a:pt x="1048" y="13"/>
                      <a:pt x="67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9" name="Google Shape;1489;p38"/>
              <p:cNvSpPr/>
              <p:nvPr/>
            </p:nvSpPr>
            <p:spPr>
              <a:xfrm>
                <a:off x="3229550" y="-93925"/>
                <a:ext cx="253050" cy="347375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3895" extrusionOk="0">
                    <a:moveTo>
                      <a:pt x="1" y="0"/>
                    </a:moveTo>
                    <a:lnTo>
                      <a:pt x="1" y="8835"/>
                    </a:lnTo>
                    <a:cubicBezTo>
                      <a:pt x="1" y="11633"/>
                      <a:pt x="2263" y="13895"/>
                      <a:pt x="5061" y="13895"/>
                    </a:cubicBezTo>
                    <a:cubicBezTo>
                      <a:pt x="7859" y="13895"/>
                      <a:pt x="10121" y="11633"/>
                      <a:pt x="10121" y="8835"/>
                    </a:cubicBezTo>
                    <a:lnTo>
                      <a:pt x="1012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0" name="Google Shape;1490;p38"/>
              <p:cNvSpPr/>
              <p:nvPr/>
            </p:nvSpPr>
            <p:spPr>
              <a:xfrm>
                <a:off x="3272125" y="23950"/>
                <a:ext cx="167900" cy="103600"/>
              </a:xfrm>
              <a:custGeom>
                <a:avLst/>
                <a:gdLst/>
                <a:ahLst/>
                <a:cxnLst/>
                <a:rect l="l" t="t" r="r" b="b"/>
                <a:pathLst>
                  <a:path w="6716" h="4144" extrusionOk="0">
                    <a:moveTo>
                      <a:pt x="0" y="0"/>
                    </a:moveTo>
                    <a:lnTo>
                      <a:pt x="0" y="4144"/>
                    </a:lnTo>
                    <a:lnTo>
                      <a:pt x="6716" y="4144"/>
                    </a:lnTo>
                    <a:lnTo>
                      <a:pt x="67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1" name="Google Shape;1491;p38"/>
              <p:cNvSpPr/>
              <p:nvPr/>
            </p:nvSpPr>
            <p:spPr>
              <a:xfrm>
                <a:off x="3272125" y="-373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0" y="1"/>
                    </a:moveTo>
                    <a:lnTo>
                      <a:pt x="0" y="1465"/>
                    </a:lnTo>
                    <a:lnTo>
                      <a:pt x="929" y="1465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2" name="Google Shape;1492;p38"/>
              <p:cNvSpPr/>
              <p:nvPr/>
            </p:nvSpPr>
            <p:spPr>
              <a:xfrm>
                <a:off x="3344450" y="-373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1" y="1"/>
                    </a:moveTo>
                    <a:lnTo>
                      <a:pt x="1" y="1465"/>
                    </a:lnTo>
                    <a:lnTo>
                      <a:pt x="929" y="1465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3" name="Google Shape;1493;p38"/>
              <p:cNvSpPr/>
              <p:nvPr/>
            </p:nvSpPr>
            <p:spPr>
              <a:xfrm>
                <a:off x="3344450" y="-37375"/>
                <a:ext cx="232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465" extrusionOk="0">
                    <a:moveTo>
                      <a:pt x="1" y="1"/>
                    </a:moveTo>
                    <a:lnTo>
                      <a:pt x="1" y="1465"/>
                    </a:lnTo>
                    <a:lnTo>
                      <a:pt x="929" y="1465"/>
                    </a:lnTo>
                    <a:lnTo>
                      <a:pt x="92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4" name="Google Shape;1494;p38"/>
              <p:cNvSpPr/>
              <p:nvPr/>
            </p:nvSpPr>
            <p:spPr>
              <a:xfrm>
                <a:off x="3417075" y="-37375"/>
                <a:ext cx="22950" cy="36625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465" extrusionOk="0">
                    <a:moveTo>
                      <a:pt x="1" y="1"/>
                    </a:moveTo>
                    <a:lnTo>
                      <a:pt x="1" y="1465"/>
                    </a:lnTo>
                    <a:lnTo>
                      <a:pt x="918" y="1465"/>
                    </a:lnTo>
                    <a:lnTo>
                      <a:pt x="91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5" name="Google Shape;1495;p38"/>
              <p:cNvSpPr/>
              <p:nvPr/>
            </p:nvSpPr>
            <p:spPr>
              <a:xfrm>
                <a:off x="3262000" y="-114475"/>
                <a:ext cx="188150" cy="20575"/>
              </a:xfrm>
              <a:custGeom>
                <a:avLst/>
                <a:gdLst/>
                <a:ahLst/>
                <a:cxnLst/>
                <a:rect l="l" t="t" r="r" b="b"/>
                <a:pathLst>
                  <a:path w="7526" h="823" extrusionOk="0">
                    <a:moveTo>
                      <a:pt x="1" y="1"/>
                    </a:moveTo>
                    <a:lnTo>
                      <a:pt x="1" y="822"/>
                    </a:lnTo>
                    <a:lnTo>
                      <a:pt x="7525" y="822"/>
                    </a:lnTo>
                    <a:lnTo>
                      <a:pt x="75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6" name="Google Shape;1496;p38"/>
              <p:cNvSpPr/>
              <p:nvPr/>
            </p:nvSpPr>
            <p:spPr>
              <a:xfrm>
                <a:off x="3307250" y="-156425"/>
                <a:ext cx="97350" cy="41975"/>
              </a:xfrm>
              <a:custGeom>
                <a:avLst/>
                <a:gdLst/>
                <a:ahLst/>
                <a:cxnLst/>
                <a:rect l="l" t="t" r="r" b="b"/>
                <a:pathLst>
                  <a:path w="3894" h="1679" extrusionOk="0">
                    <a:moveTo>
                      <a:pt x="0" y="0"/>
                    </a:moveTo>
                    <a:lnTo>
                      <a:pt x="0" y="1679"/>
                    </a:lnTo>
                    <a:lnTo>
                      <a:pt x="3894" y="1679"/>
                    </a:lnTo>
                    <a:lnTo>
                      <a:pt x="389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97" name="Google Shape;1497;p38"/>
          <p:cNvGrpSpPr/>
          <p:nvPr/>
        </p:nvGrpSpPr>
        <p:grpSpPr>
          <a:xfrm>
            <a:off x="6027896" y="2937437"/>
            <a:ext cx="1543624" cy="1946685"/>
            <a:chOff x="4778850" y="2432125"/>
            <a:chExt cx="512900" cy="646825"/>
          </a:xfrm>
        </p:grpSpPr>
        <p:sp>
          <p:nvSpPr>
            <p:cNvPr id="1498" name="Google Shape;1498;p38"/>
            <p:cNvSpPr/>
            <p:nvPr/>
          </p:nvSpPr>
          <p:spPr>
            <a:xfrm>
              <a:off x="4778850" y="2432125"/>
              <a:ext cx="512900" cy="646825"/>
            </a:xfrm>
            <a:custGeom>
              <a:avLst/>
              <a:gdLst/>
              <a:ahLst/>
              <a:cxnLst/>
              <a:rect l="l" t="t" r="r" b="b"/>
              <a:pathLst>
                <a:path w="20516" h="25873" extrusionOk="0">
                  <a:moveTo>
                    <a:pt x="10264" y="1"/>
                  </a:moveTo>
                  <a:cubicBezTo>
                    <a:pt x="7811" y="1"/>
                    <a:pt x="5823" y="1989"/>
                    <a:pt x="5823" y="4442"/>
                  </a:cubicBezTo>
                  <a:lnTo>
                    <a:pt x="5823" y="4942"/>
                  </a:lnTo>
                  <a:cubicBezTo>
                    <a:pt x="5097" y="4942"/>
                    <a:pt x="4513" y="5525"/>
                    <a:pt x="4513" y="6240"/>
                  </a:cubicBezTo>
                  <a:cubicBezTo>
                    <a:pt x="4513" y="6966"/>
                    <a:pt x="5097" y="7549"/>
                    <a:pt x="5823" y="7549"/>
                  </a:cubicBezTo>
                  <a:lnTo>
                    <a:pt x="5823" y="9133"/>
                  </a:lnTo>
                  <a:lnTo>
                    <a:pt x="5073" y="9133"/>
                  </a:lnTo>
                  <a:cubicBezTo>
                    <a:pt x="4704" y="9133"/>
                    <a:pt x="4406" y="9430"/>
                    <a:pt x="4406" y="9800"/>
                  </a:cubicBezTo>
                  <a:cubicBezTo>
                    <a:pt x="4406" y="10169"/>
                    <a:pt x="4704" y="10478"/>
                    <a:pt x="5073" y="10478"/>
                  </a:cubicBezTo>
                  <a:lnTo>
                    <a:pt x="6406" y="10478"/>
                  </a:lnTo>
                  <a:lnTo>
                    <a:pt x="6311" y="11121"/>
                  </a:lnTo>
                  <a:cubicBezTo>
                    <a:pt x="6240" y="11109"/>
                    <a:pt x="6156" y="11109"/>
                    <a:pt x="6085" y="11109"/>
                  </a:cubicBezTo>
                  <a:cubicBezTo>
                    <a:pt x="5418" y="11109"/>
                    <a:pt x="4859" y="11490"/>
                    <a:pt x="4609" y="12050"/>
                  </a:cubicBezTo>
                  <a:lnTo>
                    <a:pt x="3537" y="12050"/>
                  </a:lnTo>
                  <a:lnTo>
                    <a:pt x="1311" y="14479"/>
                  </a:lnTo>
                  <a:lnTo>
                    <a:pt x="1311" y="17455"/>
                  </a:lnTo>
                  <a:lnTo>
                    <a:pt x="1156" y="17455"/>
                  </a:lnTo>
                  <a:cubicBezTo>
                    <a:pt x="941" y="17455"/>
                    <a:pt x="775" y="17622"/>
                    <a:pt x="775" y="17836"/>
                  </a:cubicBezTo>
                  <a:cubicBezTo>
                    <a:pt x="775" y="18039"/>
                    <a:pt x="953" y="18217"/>
                    <a:pt x="1156" y="18217"/>
                  </a:cubicBezTo>
                  <a:lnTo>
                    <a:pt x="1346" y="18217"/>
                  </a:lnTo>
                  <a:cubicBezTo>
                    <a:pt x="1382" y="18420"/>
                    <a:pt x="1501" y="18598"/>
                    <a:pt x="1680" y="18705"/>
                  </a:cubicBezTo>
                  <a:cubicBezTo>
                    <a:pt x="727" y="18884"/>
                    <a:pt x="1" y="19717"/>
                    <a:pt x="1" y="20718"/>
                  </a:cubicBezTo>
                  <a:lnTo>
                    <a:pt x="1144" y="20718"/>
                  </a:lnTo>
                  <a:cubicBezTo>
                    <a:pt x="1144" y="20217"/>
                    <a:pt x="1549" y="19813"/>
                    <a:pt x="2049" y="19813"/>
                  </a:cubicBezTo>
                  <a:cubicBezTo>
                    <a:pt x="2549" y="19813"/>
                    <a:pt x="2966" y="20217"/>
                    <a:pt x="2966" y="20718"/>
                  </a:cubicBezTo>
                  <a:lnTo>
                    <a:pt x="4097" y="20718"/>
                  </a:lnTo>
                  <a:cubicBezTo>
                    <a:pt x="4097" y="19717"/>
                    <a:pt x="3370" y="18884"/>
                    <a:pt x="2418" y="18705"/>
                  </a:cubicBezTo>
                  <a:cubicBezTo>
                    <a:pt x="2596" y="18598"/>
                    <a:pt x="2727" y="18420"/>
                    <a:pt x="2751" y="18217"/>
                  </a:cubicBezTo>
                  <a:lnTo>
                    <a:pt x="2942" y="18217"/>
                  </a:lnTo>
                  <a:cubicBezTo>
                    <a:pt x="3156" y="18217"/>
                    <a:pt x="3323" y="18039"/>
                    <a:pt x="3323" y="17836"/>
                  </a:cubicBezTo>
                  <a:cubicBezTo>
                    <a:pt x="3323" y="17622"/>
                    <a:pt x="3156" y="17455"/>
                    <a:pt x="2942" y="17455"/>
                  </a:cubicBezTo>
                  <a:lnTo>
                    <a:pt x="2727" y="17455"/>
                  </a:lnTo>
                  <a:lnTo>
                    <a:pt x="2727" y="15026"/>
                  </a:lnTo>
                  <a:lnTo>
                    <a:pt x="4156" y="13467"/>
                  </a:lnTo>
                  <a:lnTo>
                    <a:pt x="4632" y="13467"/>
                  </a:lnTo>
                  <a:cubicBezTo>
                    <a:pt x="4871" y="13919"/>
                    <a:pt x="5299" y="14252"/>
                    <a:pt x="5823" y="14336"/>
                  </a:cubicBezTo>
                  <a:lnTo>
                    <a:pt x="5061" y="19313"/>
                  </a:lnTo>
                  <a:lnTo>
                    <a:pt x="6442" y="19313"/>
                  </a:lnTo>
                  <a:lnTo>
                    <a:pt x="6442" y="20908"/>
                  </a:lnTo>
                  <a:cubicBezTo>
                    <a:pt x="6252" y="21063"/>
                    <a:pt x="6121" y="21301"/>
                    <a:pt x="6121" y="21563"/>
                  </a:cubicBezTo>
                  <a:lnTo>
                    <a:pt x="6121" y="21622"/>
                  </a:lnTo>
                  <a:lnTo>
                    <a:pt x="5359" y="21622"/>
                  </a:lnTo>
                  <a:lnTo>
                    <a:pt x="4359" y="23277"/>
                  </a:lnTo>
                  <a:lnTo>
                    <a:pt x="4359" y="25111"/>
                  </a:lnTo>
                  <a:lnTo>
                    <a:pt x="4359" y="25873"/>
                  </a:lnTo>
                  <a:lnTo>
                    <a:pt x="9562" y="25873"/>
                  </a:lnTo>
                  <a:lnTo>
                    <a:pt x="9562" y="25111"/>
                  </a:lnTo>
                  <a:lnTo>
                    <a:pt x="9562" y="23277"/>
                  </a:lnTo>
                  <a:lnTo>
                    <a:pt x="8573" y="21622"/>
                  </a:lnTo>
                  <a:lnTo>
                    <a:pt x="7799" y="21622"/>
                  </a:lnTo>
                  <a:lnTo>
                    <a:pt x="7799" y="21563"/>
                  </a:lnTo>
                  <a:cubicBezTo>
                    <a:pt x="7799" y="21301"/>
                    <a:pt x="7680" y="21063"/>
                    <a:pt x="7478" y="20908"/>
                  </a:cubicBezTo>
                  <a:lnTo>
                    <a:pt x="7478" y="19313"/>
                  </a:lnTo>
                  <a:lnTo>
                    <a:pt x="13026" y="19313"/>
                  </a:lnTo>
                  <a:lnTo>
                    <a:pt x="13026" y="20908"/>
                  </a:lnTo>
                  <a:cubicBezTo>
                    <a:pt x="12836" y="21063"/>
                    <a:pt x="12705" y="21301"/>
                    <a:pt x="12705" y="21563"/>
                  </a:cubicBezTo>
                  <a:lnTo>
                    <a:pt x="12705" y="21622"/>
                  </a:lnTo>
                  <a:lnTo>
                    <a:pt x="11943" y="21622"/>
                  </a:lnTo>
                  <a:lnTo>
                    <a:pt x="10955" y="23277"/>
                  </a:lnTo>
                  <a:lnTo>
                    <a:pt x="10955" y="25111"/>
                  </a:lnTo>
                  <a:lnTo>
                    <a:pt x="10955" y="25873"/>
                  </a:lnTo>
                  <a:lnTo>
                    <a:pt x="16158" y="25873"/>
                  </a:lnTo>
                  <a:lnTo>
                    <a:pt x="16158" y="25111"/>
                  </a:lnTo>
                  <a:lnTo>
                    <a:pt x="16158" y="23277"/>
                  </a:lnTo>
                  <a:lnTo>
                    <a:pt x="15158" y="21622"/>
                  </a:lnTo>
                  <a:lnTo>
                    <a:pt x="14396" y="21622"/>
                  </a:lnTo>
                  <a:lnTo>
                    <a:pt x="14396" y="21563"/>
                  </a:lnTo>
                  <a:cubicBezTo>
                    <a:pt x="14396" y="21301"/>
                    <a:pt x="14265" y="21063"/>
                    <a:pt x="14074" y="20908"/>
                  </a:cubicBezTo>
                  <a:lnTo>
                    <a:pt x="14074" y="19313"/>
                  </a:lnTo>
                  <a:lnTo>
                    <a:pt x="15455" y="19313"/>
                  </a:lnTo>
                  <a:lnTo>
                    <a:pt x="15169" y="17491"/>
                  </a:lnTo>
                  <a:lnTo>
                    <a:pt x="14693" y="14336"/>
                  </a:lnTo>
                  <a:cubicBezTo>
                    <a:pt x="15217" y="14252"/>
                    <a:pt x="15646" y="13919"/>
                    <a:pt x="15884" y="13467"/>
                  </a:cubicBezTo>
                  <a:lnTo>
                    <a:pt x="16360" y="13467"/>
                  </a:lnTo>
                  <a:lnTo>
                    <a:pt x="17789" y="15026"/>
                  </a:lnTo>
                  <a:lnTo>
                    <a:pt x="17789" y="17455"/>
                  </a:lnTo>
                  <a:lnTo>
                    <a:pt x="17574" y="17455"/>
                  </a:lnTo>
                  <a:cubicBezTo>
                    <a:pt x="17360" y="17455"/>
                    <a:pt x="17193" y="17622"/>
                    <a:pt x="17193" y="17836"/>
                  </a:cubicBezTo>
                  <a:cubicBezTo>
                    <a:pt x="17193" y="18039"/>
                    <a:pt x="17360" y="18217"/>
                    <a:pt x="17574" y="18217"/>
                  </a:cubicBezTo>
                  <a:lnTo>
                    <a:pt x="17753" y="18217"/>
                  </a:lnTo>
                  <a:cubicBezTo>
                    <a:pt x="17789" y="18420"/>
                    <a:pt x="17920" y="18598"/>
                    <a:pt x="18098" y="18705"/>
                  </a:cubicBezTo>
                  <a:cubicBezTo>
                    <a:pt x="17146" y="18884"/>
                    <a:pt x="16420" y="19717"/>
                    <a:pt x="16420" y="20718"/>
                  </a:cubicBezTo>
                  <a:lnTo>
                    <a:pt x="17551" y="20718"/>
                  </a:lnTo>
                  <a:cubicBezTo>
                    <a:pt x="17551" y="20217"/>
                    <a:pt x="17967" y="19813"/>
                    <a:pt x="18467" y="19813"/>
                  </a:cubicBezTo>
                  <a:cubicBezTo>
                    <a:pt x="18968" y="19813"/>
                    <a:pt x="19372" y="20217"/>
                    <a:pt x="19372" y="20718"/>
                  </a:cubicBezTo>
                  <a:lnTo>
                    <a:pt x="20515" y="20718"/>
                  </a:lnTo>
                  <a:cubicBezTo>
                    <a:pt x="20515" y="19717"/>
                    <a:pt x="19789" y="18884"/>
                    <a:pt x="18837" y="18705"/>
                  </a:cubicBezTo>
                  <a:cubicBezTo>
                    <a:pt x="19015" y="18598"/>
                    <a:pt x="19134" y="18420"/>
                    <a:pt x="19170" y="18217"/>
                  </a:cubicBezTo>
                  <a:lnTo>
                    <a:pt x="19360" y="18217"/>
                  </a:lnTo>
                  <a:cubicBezTo>
                    <a:pt x="19563" y="18217"/>
                    <a:pt x="19741" y="18039"/>
                    <a:pt x="19741" y="17836"/>
                  </a:cubicBezTo>
                  <a:cubicBezTo>
                    <a:pt x="19741" y="17622"/>
                    <a:pt x="19575" y="17455"/>
                    <a:pt x="19360" y="17455"/>
                  </a:cubicBezTo>
                  <a:lnTo>
                    <a:pt x="19206" y="17455"/>
                  </a:lnTo>
                  <a:lnTo>
                    <a:pt x="19206" y="14479"/>
                  </a:lnTo>
                  <a:lnTo>
                    <a:pt x="16979" y="12050"/>
                  </a:lnTo>
                  <a:lnTo>
                    <a:pt x="15908" y="12050"/>
                  </a:lnTo>
                  <a:cubicBezTo>
                    <a:pt x="15658" y="11490"/>
                    <a:pt x="15086" y="11109"/>
                    <a:pt x="14431" y="11109"/>
                  </a:cubicBezTo>
                  <a:cubicBezTo>
                    <a:pt x="14360" y="11109"/>
                    <a:pt x="14276" y="11109"/>
                    <a:pt x="14205" y="11121"/>
                  </a:cubicBezTo>
                  <a:lnTo>
                    <a:pt x="14110" y="10478"/>
                  </a:lnTo>
                  <a:lnTo>
                    <a:pt x="15443" y="10478"/>
                  </a:lnTo>
                  <a:cubicBezTo>
                    <a:pt x="15812" y="10478"/>
                    <a:pt x="16110" y="10169"/>
                    <a:pt x="16110" y="9800"/>
                  </a:cubicBezTo>
                  <a:cubicBezTo>
                    <a:pt x="16110" y="9430"/>
                    <a:pt x="15812" y="9133"/>
                    <a:pt x="15443" y="9133"/>
                  </a:cubicBezTo>
                  <a:lnTo>
                    <a:pt x="14693" y="9133"/>
                  </a:lnTo>
                  <a:lnTo>
                    <a:pt x="14693" y="7549"/>
                  </a:lnTo>
                  <a:cubicBezTo>
                    <a:pt x="15419" y="7549"/>
                    <a:pt x="16003" y="6966"/>
                    <a:pt x="16003" y="6240"/>
                  </a:cubicBezTo>
                  <a:cubicBezTo>
                    <a:pt x="16003" y="5525"/>
                    <a:pt x="15419" y="4942"/>
                    <a:pt x="14693" y="4942"/>
                  </a:cubicBezTo>
                  <a:lnTo>
                    <a:pt x="14693" y="4442"/>
                  </a:lnTo>
                  <a:cubicBezTo>
                    <a:pt x="14693" y="1989"/>
                    <a:pt x="12705" y="1"/>
                    <a:pt x="10264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99" name="Google Shape;1499;p38"/>
            <p:cNvGrpSpPr/>
            <p:nvPr/>
          </p:nvGrpSpPr>
          <p:grpSpPr>
            <a:xfrm>
              <a:off x="4779150" y="2432125"/>
              <a:ext cx="512300" cy="646825"/>
              <a:chOff x="4779150" y="1079725"/>
              <a:chExt cx="512300" cy="646825"/>
            </a:xfrm>
          </p:grpSpPr>
          <p:sp>
            <p:nvSpPr>
              <p:cNvPr id="1500" name="Google Shape;1500;p38"/>
              <p:cNvSpPr/>
              <p:nvPr/>
            </p:nvSpPr>
            <p:spPr>
              <a:xfrm>
                <a:off x="4939900" y="1522650"/>
                <a:ext cx="25900" cy="113125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4525" extrusionOk="0">
                    <a:moveTo>
                      <a:pt x="524" y="0"/>
                    </a:moveTo>
                    <a:cubicBezTo>
                      <a:pt x="238" y="0"/>
                      <a:pt x="0" y="226"/>
                      <a:pt x="0" y="512"/>
                    </a:cubicBezTo>
                    <a:lnTo>
                      <a:pt x="0" y="4001"/>
                    </a:lnTo>
                    <a:cubicBezTo>
                      <a:pt x="0" y="4286"/>
                      <a:pt x="238" y="4524"/>
                      <a:pt x="524" y="4524"/>
                    </a:cubicBezTo>
                    <a:cubicBezTo>
                      <a:pt x="810" y="4524"/>
                      <a:pt x="1036" y="4286"/>
                      <a:pt x="1036" y="4001"/>
                    </a:cubicBezTo>
                    <a:lnTo>
                      <a:pt x="1036" y="512"/>
                    </a:lnTo>
                    <a:cubicBezTo>
                      <a:pt x="1036" y="226"/>
                      <a:pt x="810" y="0"/>
                      <a:pt x="5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1" name="Google Shape;1501;p38"/>
              <p:cNvSpPr/>
              <p:nvPr/>
            </p:nvSpPr>
            <p:spPr>
              <a:xfrm>
                <a:off x="4931850" y="1597950"/>
                <a:ext cx="42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3025" extrusionOk="0">
                    <a:moveTo>
                      <a:pt x="846" y="0"/>
                    </a:moveTo>
                    <a:cubicBezTo>
                      <a:pt x="382" y="0"/>
                      <a:pt x="1" y="369"/>
                      <a:pt x="1" y="834"/>
                    </a:cubicBezTo>
                    <a:lnTo>
                      <a:pt x="1" y="2179"/>
                    </a:lnTo>
                    <a:cubicBezTo>
                      <a:pt x="1" y="2643"/>
                      <a:pt x="382" y="3024"/>
                      <a:pt x="846" y="3024"/>
                    </a:cubicBezTo>
                    <a:cubicBezTo>
                      <a:pt x="1310" y="3024"/>
                      <a:pt x="1679" y="2643"/>
                      <a:pt x="1679" y="2179"/>
                    </a:cubicBezTo>
                    <a:lnTo>
                      <a:pt x="1679" y="834"/>
                    </a:lnTo>
                    <a:cubicBezTo>
                      <a:pt x="1679" y="369"/>
                      <a:pt x="1310" y="0"/>
                      <a:pt x="8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2" name="Google Shape;1502;p38"/>
              <p:cNvSpPr/>
              <p:nvPr/>
            </p:nvSpPr>
            <p:spPr>
              <a:xfrm>
                <a:off x="4887800" y="1620275"/>
                <a:ext cx="1301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251" extrusionOk="0">
                    <a:moveTo>
                      <a:pt x="1001" y="0"/>
                    </a:moveTo>
                    <a:lnTo>
                      <a:pt x="1" y="1655"/>
                    </a:lnTo>
                    <a:lnTo>
                      <a:pt x="1" y="4251"/>
                    </a:lnTo>
                    <a:lnTo>
                      <a:pt x="5204" y="4251"/>
                    </a:lnTo>
                    <a:lnTo>
                      <a:pt x="5204" y="1655"/>
                    </a:lnTo>
                    <a:lnTo>
                      <a:pt x="421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3" name="Google Shape;1503;p38"/>
              <p:cNvSpPr/>
              <p:nvPr/>
            </p:nvSpPr>
            <p:spPr>
              <a:xfrm>
                <a:off x="4910725" y="1658975"/>
                <a:ext cx="84550" cy="67575"/>
              </a:xfrm>
              <a:custGeom>
                <a:avLst/>
                <a:gdLst/>
                <a:ahLst/>
                <a:cxnLst/>
                <a:rect l="l" t="t" r="r" b="b"/>
                <a:pathLst>
                  <a:path w="3382" h="2703" extrusionOk="0">
                    <a:moveTo>
                      <a:pt x="1691" y="0"/>
                    </a:moveTo>
                    <a:cubicBezTo>
                      <a:pt x="750" y="0"/>
                      <a:pt x="0" y="750"/>
                      <a:pt x="0" y="1691"/>
                    </a:cubicBezTo>
                    <a:lnTo>
                      <a:pt x="0" y="2703"/>
                    </a:lnTo>
                    <a:lnTo>
                      <a:pt x="3382" y="2703"/>
                    </a:lnTo>
                    <a:lnTo>
                      <a:pt x="3382" y="1691"/>
                    </a:lnTo>
                    <a:cubicBezTo>
                      <a:pt x="3382" y="750"/>
                      <a:pt x="2620" y="0"/>
                      <a:pt x="16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4" name="Google Shape;1504;p38"/>
              <p:cNvSpPr/>
              <p:nvPr/>
            </p:nvSpPr>
            <p:spPr>
              <a:xfrm>
                <a:off x="4887800" y="1707475"/>
                <a:ext cx="130100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763" extrusionOk="0">
                    <a:moveTo>
                      <a:pt x="1" y="1"/>
                    </a:moveTo>
                    <a:lnTo>
                      <a:pt x="1" y="763"/>
                    </a:lnTo>
                    <a:lnTo>
                      <a:pt x="5204" y="763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5" name="Google Shape;1505;p38"/>
              <p:cNvSpPr/>
              <p:nvPr/>
            </p:nvSpPr>
            <p:spPr>
              <a:xfrm>
                <a:off x="4911025" y="1636350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19" y="0"/>
                      <a:pt x="0" y="119"/>
                      <a:pt x="0" y="286"/>
                    </a:cubicBezTo>
                    <a:cubicBezTo>
                      <a:pt x="0" y="441"/>
                      <a:pt x="119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6" name="Google Shape;1506;p38"/>
              <p:cNvSpPr/>
              <p:nvPr/>
            </p:nvSpPr>
            <p:spPr>
              <a:xfrm>
                <a:off x="4934225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87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32" y="560"/>
                      <a:pt x="287" y="560"/>
                    </a:cubicBezTo>
                    <a:cubicBezTo>
                      <a:pt x="441" y="560"/>
                      <a:pt x="561" y="441"/>
                      <a:pt x="561" y="286"/>
                    </a:cubicBezTo>
                    <a:cubicBezTo>
                      <a:pt x="561" y="131"/>
                      <a:pt x="441" y="0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7" name="Google Shape;1507;p38"/>
              <p:cNvSpPr/>
              <p:nvPr/>
            </p:nvSpPr>
            <p:spPr>
              <a:xfrm>
                <a:off x="4957450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86" y="0"/>
                    </a:moveTo>
                    <a:cubicBezTo>
                      <a:pt x="132" y="0"/>
                      <a:pt x="1" y="119"/>
                      <a:pt x="1" y="286"/>
                    </a:cubicBezTo>
                    <a:cubicBezTo>
                      <a:pt x="1" y="441"/>
                      <a:pt x="132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8" name="Google Shape;1508;p38"/>
              <p:cNvSpPr/>
              <p:nvPr/>
            </p:nvSpPr>
            <p:spPr>
              <a:xfrm>
                <a:off x="4980675" y="1636350"/>
                <a:ext cx="143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60" extrusionOk="0">
                    <a:moveTo>
                      <a:pt x="286" y="0"/>
                    </a:moveTo>
                    <a:cubicBezTo>
                      <a:pt x="131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72" y="441"/>
                      <a:pt x="572" y="286"/>
                    </a:cubicBezTo>
                    <a:cubicBezTo>
                      <a:pt x="572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9" name="Google Shape;1509;p38"/>
              <p:cNvSpPr/>
              <p:nvPr/>
            </p:nvSpPr>
            <p:spPr>
              <a:xfrm>
                <a:off x="5104800" y="1522650"/>
                <a:ext cx="25925" cy="113125"/>
              </a:xfrm>
              <a:custGeom>
                <a:avLst/>
                <a:gdLst/>
                <a:ahLst/>
                <a:cxnLst/>
                <a:rect l="l" t="t" r="r" b="b"/>
                <a:pathLst>
                  <a:path w="1037" h="4525" extrusionOk="0">
                    <a:moveTo>
                      <a:pt x="512" y="0"/>
                    </a:moveTo>
                    <a:cubicBezTo>
                      <a:pt x="226" y="0"/>
                      <a:pt x="0" y="226"/>
                      <a:pt x="0" y="512"/>
                    </a:cubicBezTo>
                    <a:lnTo>
                      <a:pt x="0" y="4001"/>
                    </a:lnTo>
                    <a:cubicBezTo>
                      <a:pt x="0" y="4286"/>
                      <a:pt x="226" y="4524"/>
                      <a:pt x="512" y="4524"/>
                    </a:cubicBezTo>
                    <a:cubicBezTo>
                      <a:pt x="798" y="4524"/>
                      <a:pt x="1036" y="4286"/>
                      <a:pt x="1036" y="4001"/>
                    </a:cubicBezTo>
                    <a:lnTo>
                      <a:pt x="1036" y="512"/>
                    </a:lnTo>
                    <a:cubicBezTo>
                      <a:pt x="1036" y="226"/>
                      <a:pt x="798" y="0"/>
                      <a:pt x="5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0" name="Google Shape;1510;p38"/>
              <p:cNvSpPr/>
              <p:nvPr/>
            </p:nvSpPr>
            <p:spPr>
              <a:xfrm>
                <a:off x="5096750" y="1597950"/>
                <a:ext cx="4200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3025" extrusionOk="0">
                    <a:moveTo>
                      <a:pt x="834" y="0"/>
                    </a:moveTo>
                    <a:cubicBezTo>
                      <a:pt x="370" y="0"/>
                      <a:pt x="1" y="369"/>
                      <a:pt x="1" y="834"/>
                    </a:cubicBezTo>
                    <a:lnTo>
                      <a:pt x="1" y="2179"/>
                    </a:lnTo>
                    <a:cubicBezTo>
                      <a:pt x="1" y="2643"/>
                      <a:pt x="370" y="3024"/>
                      <a:pt x="834" y="3024"/>
                    </a:cubicBezTo>
                    <a:cubicBezTo>
                      <a:pt x="1299" y="3024"/>
                      <a:pt x="1680" y="2643"/>
                      <a:pt x="1680" y="2179"/>
                    </a:cubicBezTo>
                    <a:lnTo>
                      <a:pt x="1680" y="834"/>
                    </a:lnTo>
                    <a:cubicBezTo>
                      <a:pt x="1680" y="369"/>
                      <a:pt x="1299" y="0"/>
                      <a:pt x="8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1" name="Google Shape;1511;p38"/>
              <p:cNvSpPr/>
              <p:nvPr/>
            </p:nvSpPr>
            <p:spPr>
              <a:xfrm>
                <a:off x="5052700" y="1620275"/>
                <a:ext cx="130100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251" extrusionOk="0">
                    <a:moveTo>
                      <a:pt x="989" y="0"/>
                    </a:moveTo>
                    <a:lnTo>
                      <a:pt x="1" y="1655"/>
                    </a:lnTo>
                    <a:lnTo>
                      <a:pt x="1" y="4251"/>
                    </a:lnTo>
                    <a:lnTo>
                      <a:pt x="5204" y="4251"/>
                    </a:lnTo>
                    <a:lnTo>
                      <a:pt x="5204" y="1655"/>
                    </a:lnTo>
                    <a:lnTo>
                      <a:pt x="42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2" name="Google Shape;1512;p38"/>
              <p:cNvSpPr/>
              <p:nvPr/>
            </p:nvSpPr>
            <p:spPr>
              <a:xfrm>
                <a:off x="5075325" y="1658975"/>
                <a:ext cx="84850" cy="67575"/>
              </a:xfrm>
              <a:custGeom>
                <a:avLst/>
                <a:gdLst/>
                <a:ahLst/>
                <a:cxnLst/>
                <a:rect l="l" t="t" r="r" b="b"/>
                <a:pathLst>
                  <a:path w="3394" h="2703" extrusionOk="0">
                    <a:moveTo>
                      <a:pt x="1691" y="0"/>
                    </a:moveTo>
                    <a:cubicBezTo>
                      <a:pt x="762" y="0"/>
                      <a:pt x="0" y="750"/>
                      <a:pt x="0" y="1691"/>
                    </a:cubicBezTo>
                    <a:lnTo>
                      <a:pt x="0" y="2703"/>
                    </a:lnTo>
                    <a:lnTo>
                      <a:pt x="3394" y="2703"/>
                    </a:lnTo>
                    <a:lnTo>
                      <a:pt x="3394" y="1691"/>
                    </a:lnTo>
                    <a:cubicBezTo>
                      <a:pt x="3394" y="750"/>
                      <a:pt x="2632" y="0"/>
                      <a:pt x="169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3" name="Google Shape;1513;p38"/>
              <p:cNvSpPr/>
              <p:nvPr/>
            </p:nvSpPr>
            <p:spPr>
              <a:xfrm>
                <a:off x="5052700" y="1707475"/>
                <a:ext cx="130100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763" extrusionOk="0">
                    <a:moveTo>
                      <a:pt x="1" y="1"/>
                    </a:moveTo>
                    <a:lnTo>
                      <a:pt x="1" y="763"/>
                    </a:lnTo>
                    <a:lnTo>
                      <a:pt x="5204" y="763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4" name="Google Shape;1514;p38"/>
              <p:cNvSpPr/>
              <p:nvPr/>
            </p:nvSpPr>
            <p:spPr>
              <a:xfrm>
                <a:off x="5075625" y="1636350"/>
                <a:ext cx="143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72" h="560" extrusionOk="0">
                    <a:moveTo>
                      <a:pt x="286" y="0"/>
                    </a:moveTo>
                    <a:cubicBezTo>
                      <a:pt x="131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72" y="441"/>
                      <a:pt x="572" y="286"/>
                    </a:cubicBezTo>
                    <a:cubicBezTo>
                      <a:pt x="572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5" name="Google Shape;1515;p38"/>
              <p:cNvSpPr/>
              <p:nvPr/>
            </p:nvSpPr>
            <p:spPr>
              <a:xfrm>
                <a:off x="5099125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75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20" y="560"/>
                      <a:pt x="275" y="560"/>
                    </a:cubicBezTo>
                    <a:cubicBezTo>
                      <a:pt x="430" y="560"/>
                      <a:pt x="561" y="441"/>
                      <a:pt x="561" y="286"/>
                    </a:cubicBezTo>
                    <a:cubicBezTo>
                      <a:pt x="561" y="131"/>
                      <a:pt x="430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6" name="Google Shape;1516;p38"/>
              <p:cNvSpPr/>
              <p:nvPr/>
            </p:nvSpPr>
            <p:spPr>
              <a:xfrm>
                <a:off x="5122350" y="1636350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75" y="0"/>
                    </a:moveTo>
                    <a:cubicBezTo>
                      <a:pt x="120" y="0"/>
                      <a:pt x="1" y="119"/>
                      <a:pt x="1" y="286"/>
                    </a:cubicBezTo>
                    <a:cubicBezTo>
                      <a:pt x="1" y="441"/>
                      <a:pt x="120" y="560"/>
                      <a:pt x="275" y="560"/>
                    </a:cubicBezTo>
                    <a:cubicBezTo>
                      <a:pt x="429" y="560"/>
                      <a:pt x="560" y="441"/>
                      <a:pt x="560" y="286"/>
                    </a:cubicBezTo>
                    <a:cubicBezTo>
                      <a:pt x="560" y="131"/>
                      <a:pt x="429" y="0"/>
                      <a:pt x="2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7" name="Google Shape;1517;p38"/>
              <p:cNvSpPr/>
              <p:nvPr/>
            </p:nvSpPr>
            <p:spPr>
              <a:xfrm>
                <a:off x="5145575" y="1636350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19" y="0"/>
                      <a:pt x="0" y="119"/>
                      <a:pt x="0" y="286"/>
                    </a:cubicBezTo>
                    <a:cubicBezTo>
                      <a:pt x="0" y="441"/>
                      <a:pt x="131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38"/>
              <p:cNvSpPr/>
              <p:nvPr/>
            </p:nvSpPr>
            <p:spPr>
              <a:xfrm>
                <a:off x="4891675" y="1203250"/>
                <a:ext cx="65200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609" extrusionOk="0">
                    <a:moveTo>
                      <a:pt x="1310" y="1"/>
                    </a:moveTo>
                    <a:cubicBezTo>
                      <a:pt x="584" y="1"/>
                      <a:pt x="0" y="584"/>
                      <a:pt x="0" y="1310"/>
                    </a:cubicBezTo>
                    <a:cubicBezTo>
                      <a:pt x="0" y="2025"/>
                      <a:pt x="584" y="2608"/>
                      <a:pt x="1310" y="2608"/>
                    </a:cubicBezTo>
                    <a:cubicBezTo>
                      <a:pt x="2024" y="2608"/>
                      <a:pt x="2608" y="2025"/>
                      <a:pt x="2608" y="1310"/>
                    </a:cubicBezTo>
                    <a:cubicBezTo>
                      <a:pt x="2608" y="584"/>
                      <a:pt x="2024" y="1"/>
                      <a:pt x="131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38"/>
              <p:cNvSpPr/>
              <p:nvPr/>
            </p:nvSpPr>
            <p:spPr>
              <a:xfrm>
                <a:off x="5113725" y="1203250"/>
                <a:ext cx="65200" cy="65225"/>
              </a:xfrm>
              <a:custGeom>
                <a:avLst/>
                <a:gdLst/>
                <a:ahLst/>
                <a:cxnLst/>
                <a:rect l="l" t="t" r="r" b="b"/>
                <a:pathLst>
                  <a:path w="2608" h="2609" extrusionOk="0">
                    <a:moveTo>
                      <a:pt x="1298" y="1"/>
                    </a:moveTo>
                    <a:cubicBezTo>
                      <a:pt x="584" y="1"/>
                      <a:pt x="0" y="584"/>
                      <a:pt x="0" y="1310"/>
                    </a:cubicBezTo>
                    <a:cubicBezTo>
                      <a:pt x="0" y="2025"/>
                      <a:pt x="584" y="2608"/>
                      <a:pt x="1298" y="2608"/>
                    </a:cubicBezTo>
                    <a:cubicBezTo>
                      <a:pt x="2024" y="2608"/>
                      <a:pt x="2608" y="2025"/>
                      <a:pt x="2608" y="1310"/>
                    </a:cubicBezTo>
                    <a:cubicBezTo>
                      <a:pt x="2608" y="584"/>
                      <a:pt x="2024" y="1"/>
                      <a:pt x="12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38"/>
              <p:cNvSpPr/>
              <p:nvPr/>
            </p:nvSpPr>
            <p:spPr>
              <a:xfrm>
                <a:off x="4812200" y="1514300"/>
                <a:ext cx="3575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1"/>
                    </a:moveTo>
                    <a:cubicBezTo>
                      <a:pt x="322" y="1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15" y="1429"/>
                    </a:cubicBezTo>
                    <a:cubicBezTo>
                      <a:pt x="1108" y="1429"/>
                      <a:pt x="1429" y="1108"/>
                      <a:pt x="1429" y="715"/>
                    </a:cubicBezTo>
                    <a:cubicBezTo>
                      <a:pt x="1429" y="322"/>
                      <a:pt x="1108" y="1"/>
                      <a:pt x="7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1" name="Google Shape;1521;p38"/>
              <p:cNvSpPr/>
              <p:nvPr/>
            </p:nvSpPr>
            <p:spPr>
              <a:xfrm>
                <a:off x="4811600" y="1380950"/>
                <a:ext cx="135150" cy="13517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407" extrusionOk="0">
                    <a:moveTo>
                      <a:pt x="2227" y="1"/>
                    </a:moveTo>
                    <a:lnTo>
                      <a:pt x="1" y="2430"/>
                    </a:lnTo>
                    <a:lnTo>
                      <a:pt x="1" y="5406"/>
                    </a:lnTo>
                    <a:lnTo>
                      <a:pt x="1417" y="5406"/>
                    </a:lnTo>
                    <a:lnTo>
                      <a:pt x="1417" y="2977"/>
                    </a:lnTo>
                    <a:lnTo>
                      <a:pt x="2846" y="1418"/>
                    </a:lnTo>
                    <a:lnTo>
                      <a:pt x="5406" y="1418"/>
                    </a:lnTo>
                    <a:lnTo>
                      <a:pt x="54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2" name="Google Shape;1522;p38"/>
              <p:cNvSpPr/>
              <p:nvPr/>
            </p:nvSpPr>
            <p:spPr>
              <a:xfrm>
                <a:off x="4890175" y="1357450"/>
                <a:ext cx="81300" cy="81275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3251" extrusionOk="0">
                    <a:moveTo>
                      <a:pt x="1632" y="0"/>
                    </a:moveTo>
                    <a:cubicBezTo>
                      <a:pt x="727" y="0"/>
                      <a:pt x="1" y="726"/>
                      <a:pt x="1" y="1619"/>
                    </a:cubicBezTo>
                    <a:cubicBezTo>
                      <a:pt x="1" y="2524"/>
                      <a:pt x="727" y="3250"/>
                      <a:pt x="1632" y="3250"/>
                    </a:cubicBezTo>
                    <a:cubicBezTo>
                      <a:pt x="2525" y="3250"/>
                      <a:pt x="3251" y="2524"/>
                      <a:pt x="3251" y="1619"/>
                    </a:cubicBezTo>
                    <a:cubicBezTo>
                      <a:pt x="3251" y="726"/>
                      <a:pt x="2525" y="0"/>
                      <a:pt x="16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38"/>
              <p:cNvSpPr/>
              <p:nvPr/>
            </p:nvSpPr>
            <p:spPr>
              <a:xfrm>
                <a:off x="4798200" y="1516100"/>
                <a:ext cx="6372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763" extrusionOk="0">
                    <a:moveTo>
                      <a:pt x="382" y="0"/>
                    </a:moveTo>
                    <a:cubicBezTo>
                      <a:pt x="179" y="0"/>
                      <a:pt x="1" y="167"/>
                      <a:pt x="1" y="381"/>
                    </a:cubicBezTo>
                    <a:cubicBezTo>
                      <a:pt x="1" y="584"/>
                      <a:pt x="179" y="762"/>
                      <a:pt x="382" y="762"/>
                    </a:cubicBezTo>
                    <a:lnTo>
                      <a:pt x="2168" y="762"/>
                    </a:lnTo>
                    <a:cubicBezTo>
                      <a:pt x="2382" y="762"/>
                      <a:pt x="2549" y="584"/>
                      <a:pt x="2549" y="381"/>
                    </a:cubicBezTo>
                    <a:cubicBezTo>
                      <a:pt x="2549" y="167"/>
                      <a:pt x="2382" y="0"/>
                      <a:pt x="2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" name="Google Shape;1524;p38"/>
              <p:cNvSpPr/>
              <p:nvPr/>
            </p:nvSpPr>
            <p:spPr>
              <a:xfrm>
                <a:off x="4779150" y="1546450"/>
                <a:ext cx="1021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2049" extrusionOk="0">
                    <a:moveTo>
                      <a:pt x="2037" y="1"/>
                    </a:moveTo>
                    <a:cubicBezTo>
                      <a:pt x="918" y="1"/>
                      <a:pt x="1" y="917"/>
                      <a:pt x="1" y="2048"/>
                    </a:cubicBezTo>
                    <a:lnTo>
                      <a:pt x="1132" y="2048"/>
                    </a:lnTo>
                    <a:cubicBezTo>
                      <a:pt x="1132" y="1548"/>
                      <a:pt x="1537" y="1144"/>
                      <a:pt x="2037" y="1144"/>
                    </a:cubicBezTo>
                    <a:cubicBezTo>
                      <a:pt x="2537" y="1144"/>
                      <a:pt x="2954" y="1548"/>
                      <a:pt x="2954" y="2048"/>
                    </a:cubicBezTo>
                    <a:lnTo>
                      <a:pt x="4085" y="2048"/>
                    </a:lnTo>
                    <a:cubicBezTo>
                      <a:pt x="4085" y="917"/>
                      <a:pt x="3168" y="1"/>
                      <a:pt x="203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" name="Google Shape;1525;p38"/>
              <p:cNvSpPr/>
              <p:nvPr/>
            </p:nvSpPr>
            <p:spPr>
              <a:xfrm>
                <a:off x="4910425" y="1377675"/>
                <a:ext cx="408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632" extrusionOk="0">
                    <a:moveTo>
                      <a:pt x="822" y="1"/>
                    </a:moveTo>
                    <a:cubicBezTo>
                      <a:pt x="370" y="1"/>
                      <a:pt x="0" y="370"/>
                      <a:pt x="0" y="810"/>
                    </a:cubicBezTo>
                    <a:cubicBezTo>
                      <a:pt x="0" y="1263"/>
                      <a:pt x="370" y="1632"/>
                      <a:pt x="822" y="1632"/>
                    </a:cubicBezTo>
                    <a:cubicBezTo>
                      <a:pt x="1262" y="1632"/>
                      <a:pt x="1632" y="1263"/>
                      <a:pt x="1632" y="810"/>
                    </a:cubicBezTo>
                    <a:cubicBezTo>
                      <a:pt x="1632" y="370"/>
                      <a:pt x="1262" y="1"/>
                      <a:pt x="8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6" name="Google Shape;1526;p38"/>
              <p:cNvSpPr/>
              <p:nvPr/>
            </p:nvSpPr>
            <p:spPr>
              <a:xfrm>
                <a:off x="5222375" y="1514300"/>
                <a:ext cx="360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441" h="1430" extrusionOk="0">
                    <a:moveTo>
                      <a:pt x="726" y="1"/>
                    </a:moveTo>
                    <a:cubicBezTo>
                      <a:pt x="322" y="1"/>
                      <a:pt x="0" y="322"/>
                      <a:pt x="0" y="715"/>
                    </a:cubicBezTo>
                    <a:cubicBezTo>
                      <a:pt x="0" y="1108"/>
                      <a:pt x="322" y="1429"/>
                      <a:pt x="726" y="1429"/>
                    </a:cubicBezTo>
                    <a:cubicBezTo>
                      <a:pt x="1119" y="1429"/>
                      <a:pt x="1441" y="1108"/>
                      <a:pt x="1441" y="715"/>
                    </a:cubicBezTo>
                    <a:cubicBezTo>
                      <a:pt x="1441" y="322"/>
                      <a:pt x="1119" y="1"/>
                      <a:pt x="7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7" name="Google Shape;1527;p38"/>
              <p:cNvSpPr/>
              <p:nvPr/>
            </p:nvSpPr>
            <p:spPr>
              <a:xfrm>
                <a:off x="5123850" y="1380950"/>
                <a:ext cx="135150" cy="13517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5407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60" y="1418"/>
                    </a:lnTo>
                    <a:lnTo>
                      <a:pt x="3989" y="2977"/>
                    </a:lnTo>
                    <a:lnTo>
                      <a:pt x="3989" y="5406"/>
                    </a:lnTo>
                    <a:lnTo>
                      <a:pt x="5406" y="5406"/>
                    </a:lnTo>
                    <a:lnTo>
                      <a:pt x="5406" y="2430"/>
                    </a:lnTo>
                    <a:lnTo>
                      <a:pt x="31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38"/>
              <p:cNvSpPr/>
              <p:nvPr/>
            </p:nvSpPr>
            <p:spPr>
              <a:xfrm>
                <a:off x="5099125" y="1357450"/>
                <a:ext cx="81300" cy="81275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3251" extrusionOk="0">
                    <a:moveTo>
                      <a:pt x="1620" y="0"/>
                    </a:moveTo>
                    <a:cubicBezTo>
                      <a:pt x="727" y="0"/>
                      <a:pt x="1" y="726"/>
                      <a:pt x="1" y="1619"/>
                    </a:cubicBezTo>
                    <a:cubicBezTo>
                      <a:pt x="1" y="2524"/>
                      <a:pt x="727" y="3250"/>
                      <a:pt x="1620" y="3250"/>
                    </a:cubicBezTo>
                    <a:cubicBezTo>
                      <a:pt x="2525" y="3250"/>
                      <a:pt x="3251" y="2524"/>
                      <a:pt x="3251" y="1619"/>
                    </a:cubicBezTo>
                    <a:cubicBezTo>
                      <a:pt x="3251" y="726"/>
                      <a:pt x="2525" y="0"/>
                      <a:pt x="16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38"/>
              <p:cNvSpPr/>
              <p:nvPr/>
            </p:nvSpPr>
            <p:spPr>
              <a:xfrm>
                <a:off x="5208675" y="1516100"/>
                <a:ext cx="63725" cy="1907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763" extrusionOk="0">
                    <a:moveTo>
                      <a:pt x="381" y="0"/>
                    </a:moveTo>
                    <a:cubicBezTo>
                      <a:pt x="167" y="0"/>
                      <a:pt x="0" y="167"/>
                      <a:pt x="0" y="381"/>
                    </a:cubicBezTo>
                    <a:cubicBezTo>
                      <a:pt x="0" y="584"/>
                      <a:pt x="167" y="762"/>
                      <a:pt x="381" y="762"/>
                    </a:cubicBezTo>
                    <a:lnTo>
                      <a:pt x="2167" y="762"/>
                    </a:lnTo>
                    <a:cubicBezTo>
                      <a:pt x="2382" y="762"/>
                      <a:pt x="2548" y="584"/>
                      <a:pt x="2548" y="381"/>
                    </a:cubicBezTo>
                    <a:cubicBezTo>
                      <a:pt x="2548" y="167"/>
                      <a:pt x="2382" y="0"/>
                      <a:pt x="21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0" name="Google Shape;1530;p38"/>
              <p:cNvSpPr/>
              <p:nvPr/>
            </p:nvSpPr>
            <p:spPr>
              <a:xfrm>
                <a:off x="5189325" y="1546450"/>
                <a:ext cx="1021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085" h="2049" extrusionOk="0">
                    <a:moveTo>
                      <a:pt x="2048" y="1"/>
                    </a:moveTo>
                    <a:cubicBezTo>
                      <a:pt x="917" y="1"/>
                      <a:pt x="1" y="917"/>
                      <a:pt x="1" y="2048"/>
                    </a:cubicBezTo>
                    <a:lnTo>
                      <a:pt x="1132" y="2048"/>
                    </a:lnTo>
                    <a:cubicBezTo>
                      <a:pt x="1132" y="1548"/>
                      <a:pt x="1548" y="1144"/>
                      <a:pt x="2048" y="1144"/>
                    </a:cubicBezTo>
                    <a:cubicBezTo>
                      <a:pt x="2549" y="1144"/>
                      <a:pt x="2953" y="1548"/>
                      <a:pt x="2953" y="2048"/>
                    </a:cubicBezTo>
                    <a:lnTo>
                      <a:pt x="4084" y="2048"/>
                    </a:lnTo>
                    <a:cubicBezTo>
                      <a:pt x="4084" y="917"/>
                      <a:pt x="3168" y="1"/>
                      <a:pt x="20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1" name="Google Shape;1531;p38"/>
              <p:cNvSpPr/>
              <p:nvPr/>
            </p:nvSpPr>
            <p:spPr>
              <a:xfrm>
                <a:off x="5119375" y="1377675"/>
                <a:ext cx="40800" cy="4080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632" extrusionOk="0">
                    <a:moveTo>
                      <a:pt x="810" y="1"/>
                    </a:moveTo>
                    <a:cubicBezTo>
                      <a:pt x="370" y="1"/>
                      <a:pt x="1" y="370"/>
                      <a:pt x="1" y="810"/>
                    </a:cubicBezTo>
                    <a:cubicBezTo>
                      <a:pt x="1" y="1263"/>
                      <a:pt x="370" y="1632"/>
                      <a:pt x="810" y="1632"/>
                    </a:cubicBezTo>
                    <a:cubicBezTo>
                      <a:pt x="1263" y="1632"/>
                      <a:pt x="1632" y="1263"/>
                      <a:pt x="1632" y="810"/>
                    </a:cubicBezTo>
                    <a:cubicBezTo>
                      <a:pt x="1632" y="370"/>
                      <a:pt x="1263" y="1"/>
                      <a:pt x="8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38"/>
              <p:cNvSpPr/>
              <p:nvPr/>
            </p:nvSpPr>
            <p:spPr>
              <a:xfrm>
                <a:off x="4905375" y="1324700"/>
                <a:ext cx="259875" cy="237850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9514" extrusionOk="0">
                    <a:moveTo>
                      <a:pt x="1453" y="0"/>
                    </a:moveTo>
                    <a:lnTo>
                      <a:pt x="0" y="9513"/>
                    </a:lnTo>
                    <a:lnTo>
                      <a:pt x="10394" y="9513"/>
                    </a:lnTo>
                    <a:lnTo>
                      <a:pt x="894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38"/>
              <p:cNvSpPr/>
              <p:nvPr/>
            </p:nvSpPr>
            <p:spPr>
              <a:xfrm>
                <a:off x="4970250" y="1278850"/>
                <a:ext cx="130100" cy="124150"/>
              </a:xfrm>
              <a:custGeom>
                <a:avLst/>
                <a:gdLst/>
                <a:ahLst/>
                <a:cxnLst/>
                <a:rect l="l" t="t" r="r" b="b"/>
                <a:pathLst>
                  <a:path w="5204" h="4966" extrusionOk="0">
                    <a:moveTo>
                      <a:pt x="596" y="1"/>
                    </a:moveTo>
                    <a:cubicBezTo>
                      <a:pt x="263" y="1"/>
                      <a:pt x="1" y="275"/>
                      <a:pt x="1" y="596"/>
                    </a:cubicBezTo>
                    <a:lnTo>
                      <a:pt x="1" y="4370"/>
                    </a:lnTo>
                    <a:cubicBezTo>
                      <a:pt x="1" y="4704"/>
                      <a:pt x="263" y="4966"/>
                      <a:pt x="596" y="4966"/>
                    </a:cubicBezTo>
                    <a:lnTo>
                      <a:pt x="4608" y="4966"/>
                    </a:lnTo>
                    <a:cubicBezTo>
                      <a:pt x="4942" y="4966"/>
                      <a:pt x="5204" y="4704"/>
                      <a:pt x="5204" y="4370"/>
                    </a:cubicBezTo>
                    <a:lnTo>
                      <a:pt x="5204" y="596"/>
                    </a:lnTo>
                    <a:cubicBezTo>
                      <a:pt x="5204" y="275"/>
                      <a:pt x="4942" y="1"/>
                      <a:pt x="46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4" name="Google Shape;1534;p38"/>
              <p:cNvSpPr/>
              <p:nvPr/>
            </p:nvSpPr>
            <p:spPr>
              <a:xfrm>
                <a:off x="4905375" y="1516975"/>
                <a:ext cx="259875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10395" h="1823" extrusionOk="0">
                    <a:moveTo>
                      <a:pt x="286" y="1"/>
                    </a:moveTo>
                    <a:lnTo>
                      <a:pt x="0" y="1822"/>
                    </a:lnTo>
                    <a:lnTo>
                      <a:pt x="10394" y="1822"/>
                    </a:lnTo>
                    <a:lnTo>
                      <a:pt x="101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5" name="Google Shape;1535;p38"/>
              <p:cNvSpPr/>
              <p:nvPr/>
            </p:nvSpPr>
            <p:spPr>
              <a:xfrm>
                <a:off x="4924425" y="1079725"/>
                <a:ext cx="221775" cy="229225"/>
              </a:xfrm>
              <a:custGeom>
                <a:avLst/>
                <a:gdLst/>
                <a:ahLst/>
                <a:cxnLst/>
                <a:rect l="l" t="t" r="r" b="b"/>
                <a:pathLst>
                  <a:path w="8871" h="9169" extrusionOk="0">
                    <a:moveTo>
                      <a:pt x="4441" y="1"/>
                    </a:moveTo>
                    <a:cubicBezTo>
                      <a:pt x="1988" y="1"/>
                      <a:pt x="0" y="1989"/>
                      <a:pt x="0" y="4442"/>
                    </a:cubicBezTo>
                    <a:lnTo>
                      <a:pt x="0" y="9168"/>
                    </a:lnTo>
                    <a:lnTo>
                      <a:pt x="8870" y="9168"/>
                    </a:lnTo>
                    <a:lnTo>
                      <a:pt x="8870" y="4442"/>
                    </a:lnTo>
                    <a:cubicBezTo>
                      <a:pt x="8870" y="1989"/>
                      <a:pt x="6882" y="1"/>
                      <a:pt x="44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6" name="Google Shape;1536;p38"/>
              <p:cNvSpPr/>
              <p:nvPr/>
            </p:nvSpPr>
            <p:spPr>
              <a:xfrm>
                <a:off x="4958350" y="1113350"/>
                <a:ext cx="153900" cy="195600"/>
              </a:xfrm>
              <a:custGeom>
                <a:avLst/>
                <a:gdLst/>
                <a:ahLst/>
                <a:cxnLst/>
                <a:rect l="l" t="t" r="r" b="b"/>
                <a:pathLst>
                  <a:path w="6156" h="7824" extrusionOk="0">
                    <a:moveTo>
                      <a:pt x="3084" y="1"/>
                    </a:moveTo>
                    <a:cubicBezTo>
                      <a:pt x="1381" y="1"/>
                      <a:pt x="0" y="1370"/>
                      <a:pt x="0" y="3073"/>
                    </a:cubicBezTo>
                    <a:lnTo>
                      <a:pt x="0" y="7823"/>
                    </a:lnTo>
                    <a:lnTo>
                      <a:pt x="6156" y="7823"/>
                    </a:lnTo>
                    <a:lnTo>
                      <a:pt x="6156" y="3073"/>
                    </a:lnTo>
                    <a:cubicBezTo>
                      <a:pt x="6156" y="1370"/>
                      <a:pt x="4775" y="1"/>
                      <a:pt x="308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7" name="Google Shape;1537;p38"/>
              <p:cNvSpPr/>
              <p:nvPr/>
            </p:nvSpPr>
            <p:spPr>
              <a:xfrm>
                <a:off x="4977700" y="12235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500" y="0"/>
                    </a:moveTo>
                    <a:cubicBezTo>
                      <a:pt x="226" y="0"/>
                      <a:pt x="0" y="227"/>
                      <a:pt x="0" y="500"/>
                    </a:cubicBezTo>
                    <a:cubicBezTo>
                      <a:pt x="0" y="774"/>
                      <a:pt x="226" y="988"/>
                      <a:pt x="500" y="988"/>
                    </a:cubicBezTo>
                    <a:cubicBezTo>
                      <a:pt x="774" y="988"/>
                      <a:pt x="988" y="774"/>
                      <a:pt x="988" y="500"/>
                    </a:cubicBezTo>
                    <a:cubicBezTo>
                      <a:pt x="988" y="227"/>
                      <a:pt x="774" y="0"/>
                      <a:pt x="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8" name="Google Shape;1538;p38"/>
              <p:cNvSpPr/>
              <p:nvPr/>
            </p:nvSpPr>
            <p:spPr>
              <a:xfrm>
                <a:off x="5068175" y="1223500"/>
                <a:ext cx="247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89" h="989" extrusionOk="0">
                    <a:moveTo>
                      <a:pt x="489" y="0"/>
                    </a:moveTo>
                    <a:cubicBezTo>
                      <a:pt x="215" y="0"/>
                      <a:pt x="1" y="227"/>
                      <a:pt x="1" y="500"/>
                    </a:cubicBezTo>
                    <a:cubicBezTo>
                      <a:pt x="1" y="774"/>
                      <a:pt x="215" y="988"/>
                      <a:pt x="489" y="988"/>
                    </a:cubicBezTo>
                    <a:cubicBezTo>
                      <a:pt x="763" y="988"/>
                      <a:pt x="989" y="774"/>
                      <a:pt x="989" y="500"/>
                    </a:cubicBezTo>
                    <a:cubicBezTo>
                      <a:pt x="989" y="227"/>
                      <a:pt x="763" y="0"/>
                      <a:pt x="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38"/>
              <p:cNvSpPr/>
              <p:nvPr/>
            </p:nvSpPr>
            <p:spPr>
              <a:xfrm>
                <a:off x="4977700" y="1270525"/>
                <a:ext cx="115200" cy="18175"/>
              </a:xfrm>
              <a:custGeom>
                <a:avLst/>
                <a:gdLst/>
                <a:ahLst/>
                <a:cxnLst/>
                <a:rect l="l" t="t" r="r" b="b"/>
                <a:pathLst>
                  <a:path w="4608" h="727" extrusionOk="0">
                    <a:moveTo>
                      <a:pt x="369" y="0"/>
                    </a:moveTo>
                    <a:cubicBezTo>
                      <a:pt x="167" y="0"/>
                      <a:pt x="0" y="155"/>
                      <a:pt x="0" y="358"/>
                    </a:cubicBezTo>
                    <a:cubicBezTo>
                      <a:pt x="0" y="560"/>
                      <a:pt x="167" y="727"/>
                      <a:pt x="369" y="727"/>
                    </a:cubicBezTo>
                    <a:lnTo>
                      <a:pt x="4239" y="727"/>
                    </a:lnTo>
                    <a:cubicBezTo>
                      <a:pt x="4441" y="727"/>
                      <a:pt x="4608" y="560"/>
                      <a:pt x="4608" y="358"/>
                    </a:cubicBezTo>
                    <a:cubicBezTo>
                      <a:pt x="4608" y="155"/>
                      <a:pt x="4441" y="0"/>
                      <a:pt x="4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38"/>
              <p:cNvSpPr/>
              <p:nvPr/>
            </p:nvSpPr>
            <p:spPr>
              <a:xfrm>
                <a:off x="4889000" y="1308025"/>
                <a:ext cx="29260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11704" h="1347" extrusionOk="0">
                    <a:moveTo>
                      <a:pt x="667" y="1"/>
                    </a:moveTo>
                    <a:cubicBezTo>
                      <a:pt x="298" y="1"/>
                      <a:pt x="0" y="298"/>
                      <a:pt x="0" y="667"/>
                    </a:cubicBezTo>
                    <a:cubicBezTo>
                      <a:pt x="0" y="1036"/>
                      <a:pt x="298" y="1346"/>
                      <a:pt x="667" y="1346"/>
                    </a:cubicBezTo>
                    <a:lnTo>
                      <a:pt x="11037" y="1346"/>
                    </a:lnTo>
                    <a:cubicBezTo>
                      <a:pt x="11406" y="1346"/>
                      <a:pt x="11704" y="1036"/>
                      <a:pt x="11704" y="667"/>
                    </a:cubicBezTo>
                    <a:cubicBezTo>
                      <a:pt x="11704" y="298"/>
                      <a:pt x="11406" y="1"/>
                      <a:pt x="1103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38"/>
              <p:cNvSpPr/>
              <p:nvPr/>
            </p:nvSpPr>
            <p:spPr>
              <a:xfrm>
                <a:off x="49303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50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2" name="Google Shape;1542;p38"/>
              <p:cNvSpPr/>
              <p:nvPr/>
            </p:nvSpPr>
            <p:spPr>
              <a:xfrm>
                <a:off x="49550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70" y="0"/>
                    </a:moveTo>
                    <a:cubicBezTo>
                      <a:pt x="264" y="0"/>
                      <a:pt x="257" y="0"/>
                      <a:pt x="250" y="1"/>
                    </a:cubicBez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94"/>
                      <a:pt x="108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15"/>
                      <a:pt x="404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3" name="Google Shape;1543;p38"/>
              <p:cNvSpPr/>
              <p:nvPr/>
            </p:nvSpPr>
            <p:spPr>
              <a:xfrm>
                <a:off x="4979475" y="1418450"/>
                <a:ext cx="13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5" y="513"/>
                      <a:pt x="525" y="394"/>
                      <a:pt x="525" y="251"/>
                    </a:cubicBezTo>
                    <a:cubicBezTo>
                      <a:pt x="525" y="115"/>
                      <a:pt x="416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38"/>
              <p:cNvSpPr/>
              <p:nvPr/>
            </p:nvSpPr>
            <p:spPr>
              <a:xfrm>
                <a:off x="500417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6" y="513"/>
                      <a:pt x="513" y="394"/>
                      <a:pt x="513" y="251"/>
                    </a:cubicBezTo>
                    <a:cubicBezTo>
                      <a:pt x="513" y="115"/>
                      <a:pt x="415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38"/>
              <p:cNvSpPr/>
              <p:nvPr/>
            </p:nvSpPr>
            <p:spPr>
              <a:xfrm>
                <a:off x="50289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62" y="1"/>
                    </a:move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62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38"/>
              <p:cNvSpPr/>
              <p:nvPr/>
            </p:nvSpPr>
            <p:spPr>
              <a:xfrm>
                <a:off x="50536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50" y="1"/>
                    </a:moveTo>
                    <a:cubicBezTo>
                      <a:pt x="107" y="1"/>
                      <a:pt x="0" y="108"/>
                      <a:pt x="0" y="251"/>
                    </a:cubicBezTo>
                    <a:cubicBezTo>
                      <a:pt x="0" y="394"/>
                      <a:pt x="107" y="513"/>
                      <a:pt x="250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08"/>
                      <a:pt x="393" y="1"/>
                      <a:pt x="2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7" name="Google Shape;1547;p38"/>
              <p:cNvSpPr/>
              <p:nvPr/>
            </p:nvSpPr>
            <p:spPr>
              <a:xfrm>
                <a:off x="5078000" y="1418450"/>
                <a:ext cx="131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5" y="513"/>
                      <a:pt x="525" y="394"/>
                      <a:pt x="525" y="251"/>
                    </a:cubicBezTo>
                    <a:cubicBezTo>
                      <a:pt x="525" y="115"/>
                      <a:pt x="416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8" name="Google Shape;1548;p38"/>
              <p:cNvSpPr/>
              <p:nvPr/>
            </p:nvSpPr>
            <p:spPr>
              <a:xfrm>
                <a:off x="5102700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2" y="0"/>
                    </a:moveTo>
                    <a:cubicBezTo>
                      <a:pt x="276" y="0"/>
                      <a:pt x="269" y="0"/>
                      <a:pt x="263" y="1"/>
                    </a:cubicBezTo>
                    <a:cubicBezTo>
                      <a:pt x="120" y="1"/>
                      <a:pt x="1" y="108"/>
                      <a:pt x="1" y="251"/>
                    </a:cubicBezTo>
                    <a:cubicBezTo>
                      <a:pt x="1" y="394"/>
                      <a:pt x="120" y="513"/>
                      <a:pt x="263" y="513"/>
                    </a:cubicBezTo>
                    <a:cubicBezTo>
                      <a:pt x="406" y="513"/>
                      <a:pt x="513" y="394"/>
                      <a:pt x="513" y="251"/>
                    </a:cubicBezTo>
                    <a:cubicBezTo>
                      <a:pt x="513" y="115"/>
                      <a:pt x="415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38"/>
              <p:cNvSpPr/>
              <p:nvPr/>
            </p:nvSpPr>
            <p:spPr>
              <a:xfrm>
                <a:off x="5127425" y="1418450"/>
                <a:ext cx="12825" cy="12825"/>
              </a:xfrm>
              <a:custGeom>
                <a:avLst/>
                <a:gdLst/>
                <a:ahLst/>
                <a:cxnLst/>
                <a:rect l="l" t="t" r="r" b="b"/>
                <a:pathLst>
                  <a:path w="513" h="513" extrusionOk="0">
                    <a:moveTo>
                      <a:pt x="280" y="0"/>
                    </a:moveTo>
                    <a:cubicBezTo>
                      <a:pt x="274" y="0"/>
                      <a:pt x="268" y="0"/>
                      <a:pt x="262" y="1"/>
                    </a:cubicBezTo>
                    <a:cubicBezTo>
                      <a:pt x="119" y="1"/>
                      <a:pt x="0" y="108"/>
                      <a:pt x="0" y="251"/>
                    </a:cubicBezTo>
                    <a:cubicBezTo>
                      <a:pt x="0" y="394"/>
                      <a:pt x="119" y="513"/>
                      <a:pt x="262" y="513"/>
                    </a:cubicBezTo>
                    <a:cubicBezTo>
                      <a:pt x="393" y="513"/>
                      <a:pt x="512" y="394"/>
                      <a:pt x="512" y="251"/>
                    </a:cubicBezTo>
                    <a:cubicBezTo>
                      <a:pt x="512" y="115"/>
                      <a:pt x="404" y="0"/>
                      <a:pt x="2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38"/>
              <p:cNvSpPr/>
              <p:nvPr/>
            </p:nvSpPr>
            <p:spPr>
              <a:xfrm>
                <a:off x="4916075" y="1478575"/>
                <a:ext cx="238450" cy="13425"/>
              </a:xfrm>
              <a:custGeom>
                <a:avLst/>
                <a:gdLst/>
                <a:ahLst/>
                <a:cxnLst/>
                <a:rect l="l" t="t" r="r" b="b"/>
                <a:pathLst>
                  <a:path w="9538" h="537" extrusionOk="0">
                    <a:moveTo>
                      <a:pt x="84" y="1"/>
                    </a:moveTo>
                    <a:lnTo>
                      <a:pt x="1" y="537"/>
                    </a:lnTo>
                    <a:lnTo>
                      <a:pt x="9538" y="537"/>
                    </a:lnTo>
                    <a:lnTo>
                      <a:pt x="94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551" name="Google Shape;1551;p38"/>
          <p:cNvGrpSpPr/>
          <p:nvPr/>
        </p:nvGrpSpPr>
        <p:grpSpPr>
          <a:xfrm rot="-1027852">
            <a:off x="7003724" y="254807"/>
            <a:ext cx="1513088" cy="1945797"/>
            <a:chOff x="5679575" y="2433925"/>
            <a:chExt cx="502750" cy="646525"/>
          </a:xfrm>
        </p:grpSpPr>
        <p:sp>
          <p:nvSpPr>
            <p:cNvPr id="1552" name="Google Shape;1552;p38"/>
            <p:cNvSpPr/>
            <p:nvPr/>
          </p:nvSpPr>
          <p:spPr>
            <a:xfrm>
              <a:off x="5679575" y="2433925"/>
              <a:ext cx="502750" cy="646525"/>
            </a:xfrm>
            <a:custGeom>
              <a:avLst/>
              <a:gdLst/>
              <a:ahLst/>
              <a:cxnLst/>
              <a:rect l="l" t="t" r="r" b="b"/>
              <a:pathLst>
                <a:path w="20110" h="25861" extrusionOk="0">
                  <a:moveTo>
                    <a:pt x="8120" y="0"/>
                  </a:moveTo>
                  <a:lnTo>
                    <a:pt x="5370" y="2750"/>
                  </a:lnTo>
                  <a:lnTo>
                    <a:pt x="5370" y="3548"/>
                  </a:lnTo>
                  <a:cubicBezTo>
                    <a:pt x="5358" y="3536"/>
                    <a:pt x="5334" y="3536"/>
                    <a:pt x="5322" y="3536"/>
                  </a:cubicBezTo>
                  <a:cubicBezTo>
                    <a:pt x="4691" y="3536"/>
                    <a:pt x="4179" y="4048"/>
                    <a:pt x="4179" y="4679"/>
                  </a:cubicBezTo>
                  <a:cubicBezTo>
                    <a:pt x="4179" y="5310"/>
                    <a:pt x="4691" y="5822"/>
                    <a:pt x="5322" y="5822"/>
                  </a:cubicBezTo>
                  <a:lnTo>
                    <a:pt x="5370" y="5822"/>
                  </a:lnTo>
                  <a:lnTo>
                    <a:pt x="5370" y="6620"/>
                  </a:lnTo>
                  <a:lnTo>
                    <a:pt x="6299" y="7537"/>
                  </a:lnTo>
                  <a:lnTo>
                    <a:pt x="6168" y="8930"/>
                  </a:lnTo>
                  <a:cubicBezTo>
                    <a:pt x="6144" y="8930"/>
                    <a:pt x="6108" y="8918"/>
                    <a:pt x="6072" y="8918"/>
                  </a:cubicBezTo>
                  <a:cubicBezTo>
                    <a:pt x="5418" y="8918"/>
                    <a:pt x="4858" y="9311"/>
                    <a:pt x="4596" y="9870"/>
                  </a:cubicBezTo>
                  <a:lnTo>
                    <a:pt x="3524" y="9870"/>
                  </a:lnTo>
                  <a:lnTo>
                    <a:pt x="1298" y="12299"/>
                  </a:lnTo>
                  <a:lnTo>
                    <a:pt x="1298" y="15276"/>
                  </a:lnTo>
                  <a:lnTo>
                    <a:pt x="1155" y="15276"/>
                  </a:lnTo>
                  <a:cubicBezTo>
                    <a:pt x="941" y="15276"/>
                    <a:pt x="774" y="15443"/>
                    <a:pt x="774" y="15657"/>
                  </a:cubicBezTo>
                  <a:cubicBezTo>
                    <a:pt x="774" y="15859"/>
                    <a:pt x="941" y="16038"/>
                    <a:pt x="1155" y="16038"/>
                  </a:cubicBezTo>
                  <a:lnTo>
                    <a:pt x="1334" y="16038"/>
                  </a:lnTo>
                  <a:cubicBezTo>
                    <a:pt x="1369" y="16240"/>
                    <a:pt x="1500" y="16419"/>
                    <a:pt x="1679" y="16526"/>
                  </a:cubicBezTo>
                  <a:cubicBezTo>
                    <a:pt x="726" y="16705"/>
                    <a:pt x="0" y="17538"/>
                    <a:pt x="0" y="18538"/>
                  </a:cubicBezTo>
                  <a:lnTo>
                    <a:pt x="1131" y="18538"/>
                  </a:lnTo>
                  <a:cubicBezTo>
                    <a:pt x="1131" y="18038"/>
                    <a:pt x="1548" y="17633"/>
                    <a:pt x="2048" y="17633"/>
                  </a:cubicBezTo>
                  <a:cubicBezTo>
                    <a:pt x="2548" y="17633"/>
                    <a:pt x="2953" y="18038"/>
                    <a:pt x="2953" y="18538"/>
                  </a:cubicBezTo>
                  <a:lnTo>
                    <a:pt x="4096" y="18538"/>
                  </a:lnTo>
                  <a:cubicBezTo>
                    <a:pt x="4096" y="17538"/>
                    <a:pt x="3370" y="16705"/>
                    <a:pt x="2417" y="16526"/>
                  </a:cubicBezTo>
                  <a:cubicBezTo>
                    <a:pt x="2596" y="16419"/>
                    <a:pt x="2715" y="16240"/>
                    <a:pt x="2751" y="16038"/>
                  </a:cubicBezTo>
                  <a:lnTo>
                    <a:pt x="2941" y="16038"/>
                  </a:lnTo>
                  <a:cubicBezTo>
                    <a:pt x="3143" y="16038"/>
                    <a:pt x="3322" y="15859"/>
                    <a:pt x="3322" y="15657"/>
                  </a:cubicBezTo>
                  <a:cubicBezTo>
                    <a:pt x="3322" y="15443"/>
                    <a:pt x="3143" y="15276"/>
                    <a:pt x="2941" y="15276"/>
                  </a:cubicBezTo>
                  <a:lnTo>
                    <a:pt x="2727" y="15276"/>
                  </a:lnTo>
                  <a:lnTo>
                    <a:pt x="2727" y="12847"/>
                  </a:lnTo>
                  <a:lnTo>
                    <a:pt x="4155" y="11287"/>
                  </a:lnTo>
                  <a:lnTo>
                    <a:pt x="4632" y="11287"/>
                  </a:lnTo>
                  <a:cubicBezTo>
                    <a:pt x="4870" y="11763"/>
                    <a:pt x="5334" y="12097"/>
                    <a:pt x="5882" y="12168"/>
                  </a:cubicBezTo>
                  <a:lnTo>
                    <a:pt x="5810" y="13026"/>
                  </a:lnTo>
                  <a:lnTo>
                    <a:pt x="5727" y="13859"/>
                  </a:lnTo>
                  <a:lnTo>
                    <a:pt x="5263" y="19181"/>
                  </a:lnTo>
                  <a:lnTo>
                    <a:pt x="6287" y="19181"/>
                  </a:lnTo>
                  <a:lnTo>
                    <a:pt x="6287" y="20288"/>
                  </a:lnTo>
                  <a:lnTo>
                    <a:pt x="6156" y="20288"/>
                  </a:lnTo>
                  <a:cubicBezTo>
                    <a:pt x="5989" y="20288"/>
                    <a:pt x="5846" y="20419"/>
                    <a:pt x="5846" y="20586"/>
                  </a:cubicBezTo>
                  <a:cubicBezTo>
                    <a:pt x="5846" y="20753"/>
                    <a:pt x="5989" y="20896"/>
                    <a:pt x="6156" y="20896"/>
                  </a:cubicBezTo>
                  <a:lnTo>
                    <a:pt x="6287" y="20896"/>
                  </a:lnTo>
                  <a:lnTo>
                    <a:pt x="6287" y="22158"/>
                  </a:lnTo>
                  <a:cubicBezTo>
                    <a:pt x="6084" y="22324"/>
                    <a:pt x="5941" y="22562"/>
                    <a:pt x="5906" y="22824"/>
                  </a:cubicBezTo>
                  <a:lnTo>
                    <a:pt x="5537" y="22824"/>
                  </a:lnTo>
                  <a:cubicBezTo>
                    <a:pt x="5144" y="22824"/>
                    <a:pt x="4822" y="23146"/>
                    <a:pt x="4822" y="23539"/>
                  </a:cubicBezTo>
                  <a:lnTo>
                    <a:pt x="4822" y="23634"/>
                  </a:lnTo>
                  <a:cubicBezTo>
                    <a:pt x="4548" y="23634"/>
                    <a:pt x="4322" y="23860"/>
                    <a:pt x="4322" y="24134"/>
                  </a:cubicBezTo>
                  <a:cubicBezTo>
                    <a:pt x="4322" y="24420"/>
                    <a:pt x="4548" y="24646"/>
                    <a:pt x="4822" y="24646"/>
                  </a:cubicBezTo>
                  <a:lnTo>
                    <a:pt x="4822" y="25075"/>
                  </a:lnTo>
                  <a:lnTo>
                    <a:pt x="4822" y="25860"/>
                  </a:lnTo>
                  <a:lnTo>
                    <a:pt x="9168" y="25860"/>
                  </a:lnTo>
                  <a:lnTo>
                    <a:pt x="9168" y="25075"/>
                  </a:lnTo>
                  <a:lnTo>
                    <a:pt x="9168" y="24646"/>
                  </a:lnTo>
                  <a:cubicBezTo>
                    <a:pt x="9454" y="24646"/>
                    <a:pt x="9680" y="24420"/>
                    <a:pt x="9680" y="24134"/>
                  </a:cubicBezTo>
                  <a:cubicBezTo>
                    <a:pt x="9680" y="23860"/>
                    <a:pt x="9454" y="23634"/>
                    <a:pt x="9168" y="23634"/>
                  </a:cubicBezTo>
                  <a:lnTo>
                    <a:pt x="9168" y="23539"/>
                  </a:lnTo>
                  <a:cubicBezTo>
                    <a:pt x="9168" y="23146"/>
                    <a:pt x="8858" y="22824"/>
                    <a:pt x="8466" y="22824"/>
                  </a:cubicBezTo>
                  <a:lnTo>
                    <a:pt x="8096" y="22824"/>
                  </a:lnTo>
                  <a:cubicBezTo>
                    <a:pt x="8049" y="22562"/>
                    <a:pt x="7906" y="22324"/>
                    <a:pt x="7704" y="22158"/>
                  </a:cubicBezTo>
                  <a:lnTo>
                    <a:pt x="7704" y="20896"/>
                  </a:lnTo>
                  <a:lnTo>
                    <a:pt x="7846" y="20896"/>
                  </a:lnTo>
                  <a:cubicBezTo>
                    <a:pt x="8013" y="20896"/>
                    <a:pt x="8144" y="20753"/>
                    <a:pt x="8144" y="20586"/>
                  </a:cubicBezTo>
                  <a:cubicBezTo>
                    <a:pt x="8144" y="20419"/>
                    <a:pt x="8013" y="20288"/>
                    <a:pt x="7846" y="20288"/>
                  </a:cubicBezTo>
                  <a:lnTo>
                    <a:pt x="7704" y="20288"/>
                  </a:lnTo>
                  <a:lnTo>
                    <a:pt x="7704" y="19181"/>
                  </a:lnTo>
                  <a:lnTo>
                    <a:pt x="12406" y="19181"/>
                  </a:lnTo>
                  <a:lnTo>
                    <a:pt x="12406" y="20288"/>
                  </a:lnTo>
                  <a:lnTo>
                    <a:pt x="12264" y="20288"/>
                  </a:lnTo>
                  <a:cubicBezTo>
                    <a:pt x="12097" y="20288"/>
                    <a:pt x="11966" y="20419"/>
                    <a:pt x="11966" y="20586"/>
                  </a:cubicBezTo>
                  <a:cubicBezTo>
                    <a:pt x="11966" y="20753"/>
                    <a:pt x="12097" y="20896"/>
                    <a:pt x="12264" y="20896"/>
                  </a:cubicBezTo>
                  <a:lnTo>
                    <a:pt x="12406" y="20896"/>
                  </a:lnTo>
                  <a:lnTo>
                    <a:pt x="12406" y="22158"/>
                  </a:lnTo>
                  <a:cubicBezTo>
                    <a:pt x="12204" y="22324"/>
                    <a:pt x="12061" y="22562"/>
                    <a:pt x="12014" y="22824"/>
                  </a:cubicBezTo>
                  <a:lnTo>
                    <a:pt x="11656" y="22824"/>
                  </a:lnTo>
                  <a:cubicBezTo>
                    <a:pt x="11263" y="22824"/>
                    <a:pt x="10942" y="23146"/>
                    <a:pt x="10942" y="23539"/>
                  </a:cubicBezTo>
                  <a:lnTo>
                    <a:pt x="10942" y="23634"/>
                  </a:lnTo>
                  <a:cubicBezTo>
                    <a:pt x="10668" y="23634"/>
                    <a:pt x="10430" y="23860"/>
                    <a:pt x="10430" y="24134"/>
                  </a:cubicBezTo>
                  <a:cubicBezTo>
                    <a:pt x="10430" y="24420"/>
                    <a:pt x="10656" y="24646"/>
                    <a:pt x="10942" y="24646"/>
                  </a:cubicBezTo>
                  <a:lnTo>
                    <a:pt x="10942" y="25075"/>
                  </a:lnTo>
                  <a:lnTo>
                    <a:pt x="10942" y="25860"/>
                  </a:lnTo>
                  <a:lnTo>
                    <a:pt x="15288" y="25860"/>
                  </a:lnTo>
                  <a:lnTo>
                    <a:pt x="15288" y="25075"/>
                  </a:lnTo>
                  <a:lnTo>
                    <a:pt x="15288" y="24646"/>
                  </a:lnTo>
                  <a:cubicBezTo>
                    <a:pt x="15574" y="24646"/>
                    <a:pt x="15800" y="24420"/>
                    <a:pt x="15800" y="24134"/>
                  </a:cubicBezTo>
                  <a:cubicBezTo>
                    <a:pt x="15800" y="23860"/>
                    <a:pt x="15574" y="23634"/>
                    <a:pt x="15288" y="23634"/>
                  </a:cubicBezTo>
                  <a:lnTo>
                    <a:pt x="15288" y="23539"/>
                  </a:lnTo>
                  <a:cubicBezTo>
                    <a:pt x="15288" y="23146"/>
                    <a:pt x="14966" y="22824"/>
                    <a:pt x="14585" y="22824"/>
                  </a:cubicBezTo>
                  <a:lnTo>
                    <a:pt x="14216" y="22824"/>
                  </a:lnTo>
                  <a:cubicBezTo>
                    <a:pt x="14169" y="22562"/>
                    <a:pt x="14026" y="22324"/>
                    <a:pt x="13823" y="22158"/>
                  </a:cubicBezTo>
                  <a:lnTo>
                    <a:pt x="13823" y="20896"/>
                  </a:lnTo>
                  <a:lnTo>
                    <a:pt x="13966" y="20896"/>
                  </a:lnTo>
                  <a:cubicBezTo>
                    <a:pt x="14133" y="20896"/>
                    <a:pt x="14264" y="20753"/>
                    <a:pt x="14264" y="20586"/>
                  </a:cubicBezTo>
                  <a:cubicBezTo>
                    <a:pt x="14264" y="20419"/>
                    <a:pt x="14133" y="20288"/>
                    <a:pt x="13966" y="20288"/>
                  </a:cubicBezTo>
                  <a:lnTo>
                    <a:pt x="13823" y="20288"/>
                  </a:lnTo>
                  <a:lnTo>
                    <a:pt x="13823" y="19181"/>
                  </a:lnTo>
                  <a:lnTo>
                    <a:pt x="14859" y="19181"/>
                  </a:lnTo>
                  <a:lnTo>
                    <a:pt x="14359" y="13657"/>
                  </a:lnTo>
                  <a:lnTo>
                    <a:pt x="14311" y="13026"/>
                  </a:lnTo>
                  <a:lnTo>
                    <a:pt x="14228" y="12168"/>
                  </a:lnTo>
                  <a:cubicBezTo>
                    <a:pt x="14776" y="12097"/>
                    <a:pt x="15240" y="11763"/>
                    <a:pt x="15490" y="11287"/>
                  </a:cubicBezTo>
                  <a:lnTo>
                    <a:pt x="15966" y="11287"/>
                  </a:lnTo>
                  <a:lnTo>
                    <a:pt x="17395" y="12847"/>
                  </a:lnTo>
                  <a:lnTo>
                    <a:pt x="17395" y="15276"/>
                  </a:lnTo>
                  <a:lnTo>
                    <a:pt x="17169" y="15276"/>
                  </a:lnTo>
                  <a:cubicBezTo>
                    <a:pt x="16967" y="15276"/>
                    <a:pt x="16800" y="15443"/>
                    <a:pt x="16800" y="15657"/>
                  </a:cubicBezTo>
                  <a:cubicBezTo>
                    <a:pt x="16800" y="15859"/>
                    <a:pt x="16967" y="16038"/>
                    <a:pt x="17169" y="16038"/>
                  </a:cubicBezTo>
                  <a:lnTo>
                    <a:pt x="17359" y="16038"/>
                  </a:lnTo>
                  <a:cubicBezTo>
                    <a:pt x="17395" y="16240"/>
                    <a:pt x="17526" y="16419"/>
                    <a:pt x="17693" y="16526"/>
                  </a:cubicBezTo>
                  <a:cubicBezTo>
                    <a:pt x="16752" y="16705"/>
                    <a:pt x="16026" y="17538"/>
                    <a:pt x="16026" y="18538"/>
                  </a:cubicBezTo>
                  <a:lnTo>
                    <a:pt x="17157" y="18538"/>
                  </a:lnTo>
                  <a:cubicBezTo>
                    <a:pt x="17157" y="18038"/>
                    <a:pt x="17562" y="17633"/>
                    <a:pt x="18074" y="17633"/>
                  </a:cubicBezTo>
                  <a:cubicBezTo>
                    <a:pt x="18574" y="17633"/>
                    <a:pt x="18979" y="18038"/>
                    <a:pt x="18979" y="18538"/>
                  </a:cubicBezTo>
                  <a:lnTo>
                    <a:pt x="20110" y="18538"/>
                  </a:lnTo>
                  <a:cubicBezTo>
                    <a:pt x="20110" y="17538"/>
                    <a:pt x="19384" y="16705"/>
                    <a:pt x="18431" y="16526"/>
                  </a:cubicBezTo>
                  <a:cubicBezTo>
                    <a:pt x="18610" y="16419"/>
                    <a:pt x="18741" y="16240"/>
                    <a:pt x="18776" y="16026"/>
                  </a:cubicBezTo>
                  <a:lnTo>
                    <a:pt x="18955" y="16026"/>
                  </a:lnTo>
                  <a:cubicBezTo>
                    <a:pt x="19169" y="16026"/>
                    <a:pt x="19336" y="15859"/>
                    <a:pt x="19336" y="15657"/>
                  </a:cubicBezTo>
                  <a:cubicBezTo>
                    <a:pt x="19336" y="15443"/>
                    <a:pt x="19169" y="15276"/>
                    <a:pt x="18955" y="15276"/>
                  </a:cubicBezTo>
                  <a:lnTo>
                    <a:pt x="18800" y="15276"/>
                  </a:lnTo>
                  <a:lnTo>
                    <a:pt x="18800" y="12287"/>
                  </a:lnTo>
                  <a:lnTo>
                    <a:pt x="16574" y="9870"/>
                  </a:lnTo>
                  <a:lnTo>
                    <a:pt x="15514" y="9870"/>
                  </a:lnTo>
                  <a:cubicBezTo>
                    <a:pt x="15252" y="9311"/>
                    <a:pt x="14692" y="8918"/>
                    <a:pt x="14026" y="8918"/>
                  </a:cubicBezTo>
                  <a:cubicBezTo>
                    <a:pt x="14002" y="8918"/>
                    <a:pt x="13966" y="8918"/>
                    <a:pt x="13942" y="8930"/>
                  </a:cubicBezTo>
                  <a:lnTo>
                    <a:pt x="13811" y="7537"/>
                  </a:lnTo>
                  <a:lnTo>
                    <a:pt x="14728" y="6620"/>
                  </a:lnTo>
                  <a:lnTo>
                    <a:pt x="14728" y="5822"/>
                  </a:lnTo>
                  <a:lnTo>
                    <a:pt x="14788" y="5822"/>
                  </a:lnTo>
                  <a:cubicBezTo>
                    <a:pt x="15419" y="5822"/>
                    <a:pt x="15931" y="5310"/>
                    <a:pt x="15931" y="4679"/>
                  </a:cubicBezTo>
                  <a:cubicBezTo>
                    <a:pt x="15931" y="4048"/>
                    <a:pt x="15419" y="3536"/>
                    <a:pt x="14788" y="3536"/>
                  </a:cubicBezTo>
                  <a:cubicBezTo>
                    <a:pt x="14776" y="3536"/>
                    <a:pt x="14752" y="3536"/>
                    <a:pt x="14728" y="3548"/>
                  </a:cubicBezTo>
                  <a:lnTo>
                    <a:pt x="14728" y="2750"/>
                  </a:lnTo>
                  <a:lnTo>
                    <a:pt x="11990" y="0"/>
                  </a:ln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553" name="Google Shape;1553;p38"/>
            <p:cNvGrpSpPr/>
            <p:nvPr/>
          </p:nvGrpSpPr>
          <p:grpSpPr>
            <a:xfrm>
              <a:off x="5679575" y="2434075"/>
              <a:ext cx="502750" cy="646225"/>
              <a:chOff x="5679575" y="1081525"/>
              <a:chExt cx="502750" cy="646225"/>
            </a:xfrm>
          </p:grpSpPr>
          <p:sp>
            <p:nvSpPr>
              <p:cNvPr id="1554" name="Google Shape;1554;p38"/>
              <p:cNvSpPr/>
              <p:nvPr/>
            </p:nvSpPr>
            <p:spPr>
              <a:xfrm>
                <a:off x="5712900" y="1461625"/>
                <a:ext cx="3575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29" y="1108"/>
                      <a:pt x="1429" y="715"/>
                    </a:cubicBezTo>
                    <a:cubicBezTo>
                      <a:pt x="1429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5" name="Google Shape;1555;p38"/>
              <p:cNvSpPr/>
              <p:nvPr/>
            </p:nvSpPr>
            <p:spPr>
              <a:xfrm>
                <a:off x="5712300" y="1328275"/>
                <a:ext cx="135175" cy="135150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5406" extrusionOk="0">
                    <a:moveTo>
                      <a:pt x="2227" y="0"/>
                    </a:moveTo>
                    <a:lnTo>
                      <a:pt x="1" y="2429"/>
                    </a:lnTo>
                    <a:lnTo>
                      <a:pt x="1" y="5406"/>
                    </a:lnTo>
                    <a:lnTo>
                      <a:pt x="1418" y="5406"/>
                    </a:lnTo>
                    <a:lnTo>
                      <a:pt x="1418" y="2977"/>
                    </a:lnTo>
                    <a:lnTo>
                      <a:pt x="2846" y="1417"/>
                    </a:lnTo>
                    <a:lnTo>
                      <a:pt x="5406" y="1417"/>
                    </a:lnTo>
                    <a:lnTo>
                      <a:pt x="540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" name="Google Shape;1556;p38"/>
              <p:cNvSpPr/>
              <p:nvPr/>
            </p:nvSpPr>
            <p:spPr>
              <a:xfrm>
                <a:off x="5790900" y="1304450"/>
                <a:ext cx="81275" cy="8160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3264" extrusionOk="0">
                    <a:moveTo>
                      <a:pt x="1631" y="1"/>
                    </a:moveTo>
                    <a:cubicBezTo>
                      <a:pt x="726" y="1"/>
                      <a:pt x="0" y="739"/>
                      <a:pt x="0" y="1632"/>
                    </a:cubicBezTo>
                    <a:cubicBezTo>
                      <a:pt x="0" y="2537"/>
                      <a:pt x="726" y="3263"/>
                      <a:pt x="1631" y="3263"/>
                    </a:cubicBezTo>
                    <a:cubicBezTo>
                      <a:pt x="2524" y="3263"/>
                      <a:pt x="3251" y="2537"/>
                      <a:pt x="3251" y="1632"/>
                    </a:cubicBezTo>
                    <a:cubicBezTo>
                      <a:pt x="3251" y="739"/>
                      <a:pt x="2524" y="1"/>
                      <a:pt x="163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" name="Google Shape;1557;p38"/>
              <p:cNvSpPr/>
              <p:nvPr/>
            </p:nvSpPr>
            <p:spPr>
              <a:xfrm>
                <a:off x="5698925" y="1463400"/>
                <a:ext cx="6370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2548" h="751" extrusionOk="0">
                    <a:moveTo>
                      <a:pt x="381" y="1"/>
                    </a:moveTo>
                    <a:cubicBezTo>
                      <a:pt x="167" y="1"/>
                      <a:pt x="0" y="167"/>
                      <a:pt x="0" y="382"/>
                    </a:cubicBezTo>
                    <a:cubicBezTo>
                      <a:pt x="0" y="584"/>
                      <a:pt x="167" y="751"/>
                      <a:pt x="381" y="751"/>
                    </a:cubicBezTo>
                    <a:lnTo>
                      <a:pt x="2167" y="751"/>
                    </a:lnTo>
                    <a:cubicBezTo>
                      <a:pt x="2381" y="751"/>
                      <a:pt x="2548" y="584"/>
                      <a:pt x="2548" y="382"/>
                    </a:cubicBezTo>
                    <a:cubicBezTo>
                      <a:pt x="2548" y="167"/>
                      <a:pt x="2381" y="1"/>
                      <a:pt x="216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" name="Google Shape;1558;p38"/>
              <p:cNvSpPr/>
              <p:nvPr/>
            </p:nvSpPr>
            <p:spPr>
              <a:xfrm>
                <a:off x="5679575" y="1493775"/>
                <a:ext cx="10240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096" h="2049" extrusionOk="0">
                    <a:moveTo>
                      <a:pt x="2048" y="0"/>
                    </a:moveTo>
                    <a:cubicBezTo>
                      <a:pt x="917" y="0"/>
                      <a:pt x="0" y="917"/>
                      <a:pt x="0" y="2048"/>
                    </a:cubicBezTo>
                    <a:lnTo>
                      <a:pt x="1143" y="2048"/>
                    </a:lnTo>
                    <a:cubicBezTo>
                      <a:pt x="1143" y="1548"/>
                      <a:pt x="1548" y="1131"/>
                      <a:pt x="2048" y="1131"/>
                    </a:cubicBezTo>
                    <a:cubicBezTo>
                      <a:pt x="2548" y="1131"/>
                      <a:pt x="2965" y="1548"/>
                      <a:pt x="2965" y="2048"/>
                    </a:cubicBezTo>
                    <a:lnTo>
                      <a:pt x="4096" y="2048"/>
                    </a:lnTo>
                    <a:cubicBezTo>
                      <a:pt x="4096" y="917"/>
                      <a:pt x="3179" y="0"/>
                      <a:pt x="2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38"/>
              <p:cNvSpPr/>
              <p:nvPr/>
            </p:nvSpPr>
            <p:spPr>
              <a:xfrm>
                <a:off x="5811125" y="1325000"/>
                <a:ext cx="40800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620" extrusionOk="0">
                    <a:moveTo>
                      <a:pt x="822" y="0"/>
                    </a:moveTo>
                    <a:cubicBezTo>
                      <a:pt x="370" y="0"/>
                      <a:pt x="1" y="357"/>
                      <a:pt x="1" y="810"/>
                    </a:cubicBezTo>
                    <a:cubicBezTo>
                      <a:pt x="1" y="1262"/>
                      <a:pt x="370" y="1620"/>
                      <a:pt x="822" y="1620"/>
                    </a:cubicBezTo>
                    <a:cubicBezTo>
                      <a:pt x="1263" y="1620"/>
                      <a:pt x="1632" y="1262"/>
                      <a:pt x="1632" y="810"/>
                    </a:cubicBezTo>
                    <a:cubicBezTo>
                      <a:pt x="1632" y="357"/>
                      <a:pt x="1263" y="0"/>
                      <a:pt x="8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38"/>
              <p:cNvSpPr/>
              <p:nvPr/>
            </p:nvSpPr>
            <p:spPr>
              <a:xfrm>
                <a:off x="6113250" y="1461625"/>
                <a:ext cx="3575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1430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cubicBezTo>
                      <a:pt x="1" y="1108"/>
                      <a:pt x="322" y="1429"/>
                      <a:pt x="715" y="1429"/>
                    </a:cubicBezTo>
                    <a:cubicBezTo>
                      <a:pt x="1108" y="1429"/>
                      <a:pt x="1429" y="1108"/>
                      <a:pt x="1429" y="715"/>
                    </a:cubicBezTo>
                    <a:cubicBezTo>
                      <a:pt x="1429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38"/>
              <p:cNvSpPr/>
              <p:nvPr/>
            </p:nvSpPr>
            <p:spPr>
              <a:xfrm>
                <a:off x="6014725" y="1328275"/>
                <a:ext cx="134875" cy="135150"/>
              </a:xfrm>
              <a:custGeom>
                <a:avLst/>
                <a:gdLst/>
                <a:ahLst/>
                <a:cxnLst/>
                <a:rect l="l" t="t" r="r" b="b"/>
                <a:pathLst>
                  <a:path w="5395" h="5406" extrusionOk="0">
                    <a:moveTo>
                      <a:pt x="1" y="0"/>
                    </a:moveTo>
                    <a:lnTo>
                      <a:pt x="1" y="1417"/>
                    </a:lnTo>
                    <a:lnTo>
                      <a:pt x="2549" y="1417"/>
                    </a:lnTo>
                    <a:lnTo>
                      <a:pt x="3977" y="2977"/>
                    </a:lnTo>
                    <a:lnTo>
                      <a:pt x="3977" y="5406"/>
                    </a:lnTo>
                    <a:lnTo>
                      <a:pt x="5394" y="5406"/>
                    </a:lnTo>
                    <a:lnTo>
                      <a:pt x="5394" y="2429"/>
                    </a:lnTo>
                    <a:lnTo>
                      <a:pt x="318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38"/>
              <p:cNvSpPr/>
              <p:nvPr/>
            </p:nvSpPr>
            <p:spPr>
              <a:xfrm>
                <a:off x="5989725" y="1304450"/>
                <a:ext cx="81275" cy="81600"/>
              </a:xfrm>
              <a:custGeom>
                <a:avLst/>
                <a:gdLst/>
                <a:ahLst/>
                <a:cxnLst/>
                <a:rect l="l" t="t" r="r" b="b"/>
                <a:pathLst>
                  <a:path w="3251" h="3264" extrusionOk="0">
                    <a:moveTo>
                      <a:pt x="1632" y="1"/>
                    </a:moveTo>
                    <a:cubicBezTo>
                      <a:pt x="727" y="1"/>
                      <a:pt x="0" y="739"/>
                      <a:pt x="0" y="1632"/>
                    </a:cubicBezTo>
                    <a:cubicBezTo>
                      <a:pt x="0" y="2537"/>
                      <a:pt x="727" y="3263"/>
                      <a:pt x="1632" y="3263"/>
                    </a:cubicBezTo>
                    <a:cubicBezTo>
                      <a:pt x="2525" y="3263"/>
                      <a:pt x="3251" y="2537"/>
                      <a:pt x="3251" y="1632"/>
                    </a:cubicBezTo>
                    <a:cubicBezTo>
                      <a:pt x="3251" y="739"/>
                      <a:pt x="2525" y="1"/>
                      <a:pt x="16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38"/>
              <p:cNvSpPr/>
              <p:nvPr/>
            </p:nvSpPr>
            <p:spPr>
              <a:xfrm>
                <a:off x="6099250" y="1463400"/>
                <a:ext cx="63725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2549" h="751" extrusionOk="0">
                    <a:moveTo>
                      <a:pt x="382" y="1"/>
                    </a:moveTo>
                    <a:cubicBezTo>
                      <a:pt x="180" y="1"/>
                      <a:pt x="1" y="167"/>
                      <a:pt x="1" y="382"/>
                    </a:cubicBezTo>
                    <a:cubicBezTo>
                      <a:pt x="1" y="584"/>
                      <a:pt x="180" y="751"/>
                      <a:pt x="382" y="751"/>
                    </a:cubicBezTo>
                    <a:lnTo>
                      <a:pt x="2168" y="751"/>
                    </a:lnTo>
                    <a:cubicBezTo>
                      <a:pt x="2382" y="751"/>
                      <a:pt x="2549" y="584"/>
                      <a:pt x="2549" y="382"/>
                    </a:cubicBezTo>
                    <a:cubicBezTo>
                      <a:pt x="2549" y="167"/>
                      <a:pt x="2382" y="1"/>
                      <a:pt x="2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" name="Google Shape;1564;p38"/>
              <p:cNvSpPr/>
              <p:nvPr/>
            </p:nvSpPr>
            <p:spPr>
              <a:xfrm>
                <a:off x="6079925" y="1493775"/>
                <a:ext cx="10240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4096" h="2049" extrusionOk="0">
                    <a:moveTo>
                      <a:pt x="2048" y="0"/>
                    </a:moveTo>
                    <a:cubicBezTo>
                      <a:pt x="929" y="0"/>
                      <a:pt x="12" y="917"/>
                      <a:pt x="0" y="2048"/>
                    </a:cubicBezTo>
                    <a:lnTo>
                      <a:pt x="1143" y="2048"/>
                    </a:lnTo>
                    <a:cubicBezTo>
                      <a:pt x="1143" y="1548"/>
                      <a:pt x="1548" y="1131"/>
                      <a:pt x="2048" y="1131"/>
                    </a:cubicBezTo>
                    <a:cubicBezTo>
                      <a:pt x="2548" y="1131"/>
                      <a:pt x="2965" y="1548"/>
                      <a:pt x="2965" y="2048"/>
                    </a:cubicBezTo>
                    <a:lnTo>
                      <a:pt x="4096" y="2048"/>
                    </a:lnTo>
                    <a:cubicBezTo>
                      <a:pt x="4096" y="917"/>
                      <a:pt x="3179" y="0"/>
                      <a:pt x="2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" name="Google Shape;1565;p38"/>
              <p:cNvSpPr/>
              <p:nvPr/>
            </p:nvSpPr>
            <p:spPr>
              <a:xfrm>
                <a:off x="6009975" y="1325000"/>
                <a:ext cx="40800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632" h="1620" extrusionOk="0">
                    <a:moveTo>
                      <a:pt x="822" y="0"/>
                    </a:moveTo>
                    <a:cubicBezTo>
                      <a:pt x="369" y="0"/>
                      <a:pt x="0" y="357"/>
                      <a:pt x="0" y="810"/>
                    </a:cubicBezTo>
                    <a:cubicBezTo>
                      <a:pt x="0" y="1262"/>
                      <a:pt x="369" y="1620"/>
                      <a:pt x="822" y="1620"/>
                    </a:cubicBezTo>
                    <a:cubicBezTo>
                      <a:pt x="1262" y="1620"/>
                      <a:pt x="1631" y="1262"/>
                      <a:pt x="1631" y="810"/>
                    </a:cubicBezTo>
                    <a:cubicBezTo>
                      <a:pt x="1631" y="357"/>
                      <a:pt x="1262" y="0"/>
                      <a:pt x="8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6" name="Google Shape;1566;p38"/>
              <p:cNvSpPr/>
              <p:nvPr/>
            </p:nvSpPr>
            <p:spPr>
              <a:xfrm>
                <a:off x="5784050" y="1169925"/>
                <a:ext cx="57175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2287" h="2299" extrusionOk="0">
                    <a:moveTo>
                      <a:pt x="1143" y="0"/>
                    </a:moveTo>
                    <a:cubicBezTo>
                      <a:pt x="512" y="0"/>
                      <a:pt x="0" y="524"/>
                      <a:pt x="0" y="1155"/>
                    </a:cubicBezTo>
                    <a:cubicBezTo>
                      <a:pt x="0" y="1786"/>
                      <a:pt x="512" y="2298"/>
                      <a:pt x="1143" y="2298"/>
                    </a:cubicBezTo>
                    <a:cubicBezTo>
                      <a:pt x="1774" y="2298"/>
                      <a:pt x="2286" y="1774"/>
                      <a:pt x="2286" y="1155"/>
                    </a:cubicBezTo>
                    <a:cubicBezTo>
                      <a:pt x="2286" y="512"/>
                      <a:pt x="1774" y="0"/>
                      <a:pt x="11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7" name="Google Shape;1567;p38"/>
              <p:cNvSpPr/>
              <p:nvPr/>
            </p:nvSpPr>
            <p:spPr>
              <a:xfrm>
                <a:off x="6020675" y="1169925"/>
                <a:ext cx="57475" cy="57475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2299" extrusionOk="0">
                    <a:moveTo>
                      <a:pt x="1156" y="0"/>
                    </a:moveTo>
                    <a:cubicBezTo>
                      <a:pt x="525" y="0"/>
                      <a:pt x="1" y="524"/>
                      <a:pt x="1" y="1155"/>
                    </a:cubicBezTo>
                    <a:cubicBezTo>
                      <a:pt x="1" y="1786"/>
                      <a:pt x="525" y="2298"/>
                      <a:pt x="1156" y="2298"/>
                    </a:cubicBezTo>
                    <a:cubicBezTo>
                      <a:pt x="1787" y="2298"/>
                      <a:pt x="2299" y="1774"/>
                      <a:pt x="2299" y="1155"/>
                    </a:cubicBezTo>
                    <a:cubicBezTo>
                      <a:pt x="2299" y="512"/>
                      <a:pt x="1787" y="0"/>
                      <a:pt x="11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38"/>
              <p:cNvSpPr/>
              <p:nvPr/>
            </p:nvSpPr>
            <p:spPr>
              <a:xfrm>
                <a:off x="5836725" y="1528600"/>
                <a:ext cx="35450" cy="1283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5132" extrusionOk="0">
                    <a:moveTo>
                      <a:pt x="715" y="0"/>
                    </a:moveTo>
                    <a:cubicBezTo>
                      <a:pt x="322" y="0"/>
                      <a:pt x="1" y="322"/>
                      <a:pt x="1" y="715"/>
                    </a:cubicBezTo>
                    <a:lnTo>
                      <a:pt x="1" y="4429"/>
                    </a:lnTo>
                    <a:cubicBezTo>
                      <a:pt x="1" y="4822"/>
                      <a:pt x="322" y="5132"/>
                      <a:pt x="715" y="5132"/>
                    </a:cubicBezTo>
                    <a:cubicBezTo>
                      <a:pt x="1108" y="5132"/>
                      <a:pt x="1418" y="4822"/>
                      <a:pt x="1418" y="4429"/>
                    </a:cubicBezTo>
                    <a:lnTo>
                      <a:pt x="1418" y="715"/>
                    </a:lnTo>
                    <a:cubicBezTo>
                      <a:pt x="1418" y="322"/>
                      <a:pt x="1108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9" name="Google Shape;1569;p38"/>
              <p:cNvSpPr/>
              <p:nvPr/>
            </p:nvSpPr>
            <p:spPr>
              <a:xfrm>
                <a:off x="5826600" y="1629200"/>
                <a:ext cx="560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108" extrusionOk="0">
                    <a:moveTo>
                      <a:pt x="1120" y="0"/>
                    </a:moveTo>
                    <a:cubicBezTo>
                      <a:pt x="501" y="0"/>
                      <a:pt x="1" y="501"/>
                      <a:pt x="1" y="1108"/>
                    </a:cubicBezTo>
                    <a:lnTo>
                      <a:pt x="2239" y="1108"/>
                    </a:lnTo>
                    <a:cubicBezTo>
                      <a:pt x="2239" y="501"/>
                      <a:pt x="1739" y="0"/>
                      <a:pt x="1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0" name="Google Shape;1570;p38"/>
              <p:cNvSpPr/>
              <p:nvPr/>
            </p:nvSpPr>
            <p:spPr>
              <a:xfrm>
                <a:off x="5787625" y="1672050"/>
                <a:ext cx="253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25" extrusionOk="0">
                    <a:moveTo>
                      <a:pt x="500" y="1"/>
                    </a:moveTo>
                    <a:cubicBezTo>
                      <a:pt x="226" y="1"/>
                      <a:pt x="0" y="239"/>
                      <a:pt x="0" y="513"/>
                    </a:cubicBezTo>
                    <a:cubicBezTo>
                      <a:pt x="0" y="799"/>
                      <a:pt x="226" y="1025"/>
                      <a:pt x="500" y="1025"/>
                    </a:cubicBezTo>
                    <a:cubicBezTo>
                      <a:pt x="786" y="1025"/>
                      <a:pt x="1012" y="799"/>
                      <a:pt x="1012" y="513"/>
                    </a:cubicBezTo>
                    <a:cubicBezTo>
                      <a:pt x="1012" y="239"/>
                      <a:pt x="786" y="1"/>
                      <a:pt x="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38"/>
              <p:cNvSpPr/>
              <p:nvPr/>
            </p:nvSpPr>
            <p:spPr>
              <a:xfrm>
                <a:off x="5896250" y="1672050"/>
                <a:ext cx="253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25" extrusionOk="0">
                    <a:moveTo>
                      <a:pt x="501" y="1"/>
                    </a:moveTo>
                    <a:cubicBezTo>
                      <a:pt x="227" y="1"/>
                      <a:pt x="1" y="239"/>
                      <a:pt x="1" y="513"/>
                    </a:cubicBezTo>
                    <a:cubicBezTo>
                      <a:pt x="1" y="799"/>
                      <a:pt x="227" y="1025"/>
                      <a:pt x="501" y="1025"/>
                    </a:cubicBezTo>
                    <a:cubicBezTo>
                      <a:pt x="787" y="1025"/>
                      <a:pt x="1013" y="799"/>
                      <a:pt x="1013" y="513"/>
                    </a:cubicBezTo>
                    <a:cubicBezTo>
                      <a:pt x="1013" y="239"/>
                      <a:pt x="787" y="1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38"/>
              <p:cNvSpPr/>
              <p:nvPr/>
            </p:nvSpPr>
            <p:spPr>
              <a:xfrm>
                <a:off x="5800125" y="1652125"/>
                <a:ext cx="10865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3025" extrusionOk="0">
                    <a:moveTo>
                      <a:pt x="715" y="0"/>
                    </a:moveTo>
                    <a:cubicBezTo>
                      <a:pt x="322" y="0"/>
                      <a:pt x="0" y="322"/>
                      <a:pt x="0" y="715"/>
                    </a:cubicBezTo>
                    <a:lnTo>
                      <a:pt x="0" y="3024"/>
                    </a:lnTo>
                    <a:lnTo>
                      <a:pt x="4346" y="3024"/>
                    </a:lnTo>
                    <a:lnTo>
                      <a:pt x="4346" y="715"/>
                    </a:lnTo>
                    <a:cubicBezTo>
                      <a:pt x="4346" y="322"/>
                      <a:pt x="4036" y="0"/>
                      <a:pt x="36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38"/>
              <p:cNvSpPr/>
              <p:nvPr/>
            </p:nvSpPr>
            <p:spPr>
              <a:xfrm>
                <a:off x="5800125" y="1708375"/>
                <a:ext cx="1086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775" extrusionOk="0">
                    <a:moveTo>
                      <a:pt x="0" y="1"/>
                    </a:moveTo>
                    <a:lnTo>
                      <a:pt x="0" y="774"/>
                    </a:lnTo>
                    <a:lnTo>
                      <a:pt x="4346" y="774"/>
                    </a:lnTo>
                    <a:lnTo>
                      <a:pt x="43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4" name="Google Shape;1574;p38"/>
              <p:cNvSpPr/>
              <p:nvPr/>
            </p:nvSpPr>
            <p:spPr>
              <a:xfrm>
                <a:off x="5824825" y="1678900"/>
                <a:ext cx="59250" cy="295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80" extrusionOk="0">
                    <a:moveTo>
                      <a:pt x="1191" y="1"/>
                    </a:moveTo>
                    <a:cubicBezTo>
                      <a:pt x="536" y="1"/>
                      <a:pt x="0" y="525"/>
                      <a:pt x="0" y="1180"/>
                    </a:cubicBezTo>
                    <a:lnTo>
                      <a:pt x="2370" y="1180"/>
                    </a:lnTo>
                    <a:cubicBezTo>
                      <a:pt x="2370" y="525"/>
                      <a:pt x="1846" y="1"/>
                      <a:pt x="11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5" name="Google Shape;1575;p38"/>
              <p:cNvSpPr/>
              <p:nvPr/>
            </p:nvSpPr>
            <p:spPr>
              <a:xfrm>
                <a:off x="5825725" y="1588425"/>
                <a:ext cx="574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608" extrusionOk="0">
                    <a:moveTo>
                      <a:pt x="310" y="0"/>
                    </a:moveTo>
                    <a:cubicBezTo>
                      <a:pt x="143" y="0"/>
                      <a:pt x="0" y="143"/>
                      <a:pt x="0" y="310"/>
                    </a:cubicBezTo>
                    <a:cubicBezTo>
                      <a:pt x="0" y="477"/>
                      <a:pt x="143" y="608"/>
                      <a:pt x="310" y="608"/>
                    </a:cubicBezTo>
                    <a:lnTo>
                      <a:pt x="2000" y="608"/>
                    </a:lnTo>
                    <a:cubicBezTo>
                      <a:pt x="2167" y="608"/>
                      <a:pt x="2298" y="477"/>
                      <a:pt x="2298" y="310"/>
                    </a:cubicBezTo>
                    <a:cubicBezTo>
                      <a:pt x="2298" y="143"/>
                      <a:pt x="2167" y="0"/>
                      <a:pt x="20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6" name="Google Shape;1576;p38"/>
              <p:cNvSpPr/>
              <p:nvPr/>
            </p:nvSpPr>
            <p:spPr>
              <a:xfrm>
                <a:off x="5989725" y="1528600"/>
                <a:ext cx="35450" cy="128300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5132" extrusionOk="0">
                    <a:moveTo>
                      <a:pt x="703" y="0"/>
                    </a:moveTo>
                    <a:cubicBezTo>
                      <a:pt x="322" y="0"/>
                      <a:pt x="0" y="322"/>
                      <a:pt x="0" y="715"/>
                    </a:cubicBezTo>
                    <a:lnTo>
                      <a:pt x="0" y="4429"/>
                    </a:lnTo>
                    <a:cubicBezTo>
                      <a:pt x="0" y="4822"/>
                      <a:pt x="322" y="5132"/>
                      <a:pt x="703" y="5132"/>
                    </a:cubicBezTo>
                    <a:cubicBezTo>
                      <a:pt x="1096" y="5132"/>
                      <a:pt x="1417" y="4822"/>
                      <a:pt x="1417" y="4429"/>
                    </a:cubicBezTo>
                    <a:lnTo>
                      <a:pt x="1417" y="715"/>
                    </a:lnTo>
                    <a:cubicBezTo>
                      <a:pt x="1417" y="322"/>
                      <a:pt x="1096" y="0"/>
                      <a:pt x="7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38"/>
              <p:cNvSpPr/>
              <p:nvPr/>
            </p:nvSpPr>
            <p:spPr>
              <a:xfrm>
                <a:off x="5979600" y="1629200"/>
                <a:ext cx="55700" cy="27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1108" extrusionOk="0">
                    <a:moveTo>
                      <a:pt x="1108" y="0"/>
                    </a:moveTo>
                    <a:cubicBezTo>
                      <a:pt x="501" y="0"/>
                      <a:pt x="1" y="501"/>
                      <a:pt x="1" y="1108"/>
                    </a:cubicBezTo>
                    <a:lnTo>
                      <a:pt x="2227" y="1108"/>
                    </a:lnTo>
                    <a:cubicBezTo>
                      <a:pt x="2227" y="501"/>
                      <a:pt x="1727" y="0"/>
                      <a:pt x="1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38"/>
              <p:cNvSpPr/>
              <p:nvPr/>
            </p:nvSpPr>
            <p:spPr>
              <a:xfrm>
                <a:off x="5940325" y="1672050"/>
                <a:ext cx="253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25" extrusionOk="0">
                    <a:moveTo>
                      <a:pt x="512" y="1"/>
                    </a:moveTo>
                    <a:cubicBezTo>
                      <a:pt x="226" y="1"/>
                      <a:pt x="0" y="239"/>
                      <a:pt x="0" y="513"/>
                    </a:cubicBezTo>
                    <a:cubicBezTo>
                      <a:pt x="0" y="799"/>
                      <a:pt x="226" y="1025"/>
                      <a:pt x="512" y="1025"/>
                    </a:cubicBezTo>
                    <a:cubicBezTo>
                      <a:pt x="786" y="1025"/>
                      <a:pt x="1012" y="799"/>
                      <a:pt x="1012" y="513"/>
                    </a:cubicBezTo>
                    <a:cubicBezTo>
                      <a:pt x="1012" y="239"/>
                      <a:pt x="786" y="1"/>
                      <a:pt x="5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" name="Google Shape;1579;p38"/>
              <p:cNvSpPr/>
              <p:nvPr/>
            </p:nvSpPr>
            <p:spPr>
              <a:xfrm>
                <a:off x="6048950" y="1672050"/>
                <a:ext cx="25325" cy="25625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025" extrusionOk="0">
                    <a:moveTo>
                      <a:pt x="513" y="1"/>
                    </a:moveTo>
                    <a:cubicBezTo>
                      <a:pt x="227" y="1"/>
                      <a:pt x="1" y="239"/>
                      <a:pt x="1" y="513"/>
                    </a:cubicBezTo>
                    <a:cubicBezTo>
                      <a:pt x="1" y="799"/>
                      <a:pt x="227" y="1025"/>
                      <a:pt x="513" y="1025"/>
                    </a:cubicBezTo>
                    <a:cubicBezTo>
                      <a:pt x="787" y="1025"/>
                      <a:pt x="1013" y="799"/>
                      <a:pt x="1013" y="513"/>
                    </a:cubicBezTo>
                    <a:cubicBezTo>
                      <a:pt x="1013" y="239"/>
                      <a:pt x="787" y="1"/>
                      <a:pt x="5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38"/>
              <p:cNvSpPr/>
              <p:nvPr/>
            </p:nvSpPr>
            <p:spPr>
              <a:xfrm>
                <a:off x="5953125" y="1652125"/>
                <a:ext cx="108650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3025" extrusionOk="0">
                    <a:moveTo>
                      <a:pt x="702" y="0"/>
                    </a:moveTo>
                    <a:cubicBezTo>
                      <a:pt x="321" y="0"/>
                      <a:pt x="0" y="322"/>
                      <a:pt x="0" y="715"/>
                    </a:cubicBezTo>
                    <a:lnTo>
                      <a:pt x="0" y="3024"/>
                    </a:lnTo>
                    <a:lnTo>
                      <a:pt x="4346" y="3024"/>
                    </a:lnTo>
                    <a:lnTo>
                      <a:pt x="4346" y="715"/>
                    </a:lnTo>
                    <a:cubicBezTo>
                      <a:pt x="4346" y="322"/>
                      <a:pt x="4024" y="0"/>
                      <a:pt x="36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38"/>
              <p:cNvSpPr/>
              <p:nvPr/>
            </p:nvSpPr>
            <p:spPr>
              <a:xfrm>
                <a:off x="5953125" y="1708375"/>
                <a:ext cx="108650" cy="19375"/>
              </a:xfrm>
              <a:custGeom>
                <a:avLst/>
                <a:gdLst/>
                <a:ahLst/>
                <a:cxnLst/>
                <a:rect l="l" t="t" r="r" b="b"/>
                <a:pathLst>
                  <a:path w="4346" h="775" extrusionOk="0">
                    <a:moveTo>
                      <a:pt x="0" y="1"/>
                    </a:moveTo>
                    <a:lnTo>
                      <a:pt x="0" y="774"/>
                    </a:lnTo>
                    <a:lnTo>
                      <a:pt x="4346" y="774"/>
                    </a:lnTo>
                    <a:lnTo>
                      <a:pt x="434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2" name="Google Shape;1582;p38"/>
              <p:cNvSpPr/>
              <p:nvPr/>
            </p:nvSpPr>
            <p:spPr>
              <a:xfrm>
                <a:off x="5977825" y="1678900"/>
                <a:ext cx="59250" cy="295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80" extrusionOk="0">
                    <a:moveTo>
                      <a:pt x="1179" y="1"/>
                    </a:moveTo>
                    <a:cubicBezTo>
                      <a:pt x="524" y="1"/>
                      <a:pt x="0" y="525"/>
                      <a:pt x="0" y="1180"/>
                    </a:cubicBezTo>
                    <a:lnTo>
                      <a:pt x="2370" y="1180"/>
                    </a:lnTo>
                    <a:cubicBezTo>
                      <a:pt x="2370" y="525"/>
                      <a:pt x="1834" y="1"/>
                      <a:pt x="117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3" name="Google Shape;1583;p38"/>
              <p:cNvSpPr/>
              <p:nvPr/>
            </p:nvSpPr>
            <p:spPr>
              <a:xfrm>
                <a:off x="5978700" y="1588425"/>
                <a:ext cx="57475" cy="15200"/>
              </a:xfrm>
              <a:custGeom>
                <a:avLst/>
                <a:gdLst/>
                <a:ahLst/>
                <a:cxnLst/>
                <a:rect l="l" t="t" r="r" b="b"/>
                <a:pathLst>
                  <a:path w="2299" h="608" extrusionOk="0">
                    <a:moveTo>
                      <a:pt x="299" y="0"/>
                    </a:moveTo>
                    <a:cubicBezTo>
                      <a:pt x="132" y="0"/>
                      <a:pt x="1" y="143"/>
                      <a:pt x="1" y="310"/>
                    </a:cubicBezTo>
                    <a:cubicBezTo>
                      <a:pt x="1" y="477"/>
                      <a:pt x="132" y="608"/>
                      <a:pt x="299" y="608"/>
                    </a:cubicBezTo>
                    <a:lnTo>
                      <a:pt x="1989" y="608"/>
                    </a:lnTo>
                    <a:cubicBezTo>
                      <a:pt x="2168" y="608"/>
                      <a:pt x="2299" y="477"/>
                      <a:pt x="2299" y="310"/>
                    </a:cubicBezTo>
                    <a:cubicBezTo>
                      <a:pt x="2299" y="143"/>
                      <a:pt x="2156" y="0"/>
                      <a:pt x="198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38"/>
              <p:cNvSpPr/>
              <p:nvPr/>
            </p:nvSpPr>
            <p:spPr>
              <a:xfrm>
                <a:off x="5811125" y="1250275"/>
                <a:ext cx="239650" cy="310775"/>
              </a:xfrm>
              <a:custGeom>
                <a:avLst/>
                <a:gdLst/>
                <a:ahLst/>
                <a:cxnLst/>
                <a:rect l="l" t="t" r="r" b="b"/>
                <a:pathLst>
                  <a:path w="9586" h="12431" extrusionOk="0">
                    <a:moveTo>
                      <a:pt x="1108" y="1"/>
                    </a:moveTo>
                    <a:lnTo>
                      <a:pt x="1" y="12431"/>
                    </a:lnTo>
                    <a:lnTo>
                      <a:pt x="9585" y="12431"/>
                    </a:lnTo>
                    <a:lnTo>
                      <a:pt x="849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38"/>
              <p:cNvSpPr/>
              <p:nvPr/>
            </p:nvSpPr>
            <p:spPr>
              <a:xfrm>
                <a:off x="5856975" y="1216050"/>
                <a:ext cx="1479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5918" h="6883" extrusionOk="0">
                    <a:moveTo>
                      <a:pt x="631" y="1"/>
                    </a:moveTo>
                    <a:cubicBezTo>
                      <a:pt x="286" y="1"/>
                      <a:pt x="0" y="286"/>
                      <a:pt x="0" y="632"/>
                    </a:cubicBezTo>
                    <a:lnTo>
                      <a:pt x="0" y="6251"/>
                    </a:lnTo>
                    <a:cubicBezTo>
                      <a:pt x="0" y="6597"/>
                      <a:pt x="286" y="6882"/>
                      <a:pt x="631" y="6882"/>
                    </a:cubicBezTo>
                    <a:lnTo>
                      <a:pt x="5287" y="6882"/>
                    </a:lnTo>
                    <a:cubicBezTo>
                      <a:pt x="5632" y="6882"/>
                      <a:pt x="5918" y="6597"/>
                      <a:pt x="5918" y="6251"/>
                    </a:cubicBezTo>
                    <a:lnTo>
                      <a:pt x="5918" y="632"/>
                    </a:lnTo>
                    <a:cubicBezTo>
                      <a:pt x="5918" y="286"/>
                      <a:pt x="5632" y="1"/>
                      <a:pt x="528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38"/>
              <p:cNvSpPr/>
              <p:nvPr/>
            </p:nvSpPr>
            <p:spPr>
              <a:xfrm>
                <a:off x="5814100" y="1081525"/>
                <a:ext cx="234000" cy="234275"/>
              </a:xfrm>
              <a:custGeom>
                <a:avLst/>
                <a:gdLst/>
                <a:ahLst/>
                <a:cxnLst/>
                <a:rect l="l" t="t" r="r" b="b"/>
                <a:pathLst>
                  <a:path w="9360" h="9371" extrusionOk="0">
                    <a:moveTo>
                      <a:pt x="2739" y="0"/>
                    </a:moveTo>
                    <a:lnTo>
                      <a:pt x="1" y="2750"/>
                    </a:lnTo>
                    <a:lnTo>
                      <a:pt x="1" y="6620"/>
                    </a:lnTo>
                    <a:lnTo>
                      <a:pt x="2739" y="9370"/>
                    </a:lnTo>
                    <a:lnTo>
                      <a:pt x="6609" y="9370"/>
                    </a:lnTo>
                    <a:lnTo>
                      <a:pt x="9359" y="6620"/>
                    </a:lnTo>
                    <a:lnTo>
                      <a:pt x="9359" y="2750"/>
                    </a:lnTo>
                    <a:lnTo>
                      <a:pt x="660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7" name="Google Shape;1587;p38"/>
              <p:cNvSpPr/>
              <p:nvPr/>
            </p:nvSpPr>
            <p:spPr>
              <a:xfrm>
                <a:off x="5823025" y="1407150"/>
                <a:ext cx="216125" cy="153900"/>
              </a:xfrm>
              <a:custGeom>
                <a:avLst/>
                <a:gdLst/>
                <a:ahLst/>
                <a:cxnLst/>
                <a:rect l="l" t="t" r="r" b="b"/>
                <a:pathLst>
                  <a:path w="8645" h="6156" extrusionOk="0">
                    <a:moveTo>
                      <a:pt x="72" y="0"/>
                    </a:moveTo>
                    <a:lnTo>
                      <a:pt x="1" y="834"/>
                    </a:lnTo>
                    <a:lnTo>
                      <a:pt x="3894" y="834"/>
                    </a:lnTo>
                    <a:lnTo>
                      <a:pt x="3894" y="6156"/>
                    </a:lnTo>
                    <a:lnTo>
                      <a:pt x="4740" y="6156"/>
                    </a:lnTo>
                    <a:lnTo>
                      <a:pt x="4740" y="834"/>
                    </a:lnTo>
                    <a:lnTo>
                      <a:pt x="8645" y="834"/>
                    </a:lnTo>
                    <a:lnTo>
                      <a:pt x="85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8" name="Google Shape;1588;p38"/>
              <p:cNvSpPr/>
              <p:nvPr/>
            </p:nvSpPr>
            <p:spPr>
              <a:xfrm>
                <a:off x="5862025" y="1138675"/>
                <a:ext cx="137850" cy="138125"/>
              </a:xfrm>
              <a:custGeom>
                <a:avLst/>
                <a:gdLst/>
                <a:ahLst/>
                <a:cxnLst/>
                <a:rect l="l" t="t" r="r" b="b"/>
                <a:pathLst>
                  <a:path w="5514" h="5525" extrusionOk="0">
                    <a:moveTo>
                      <a:pt x="2763" y="0"/>
                    </a:moveTo>
                    <a:cubicBezTo>
                      <a:pt x="1227" y="0"/>
                      <a:pt x="1" y="1238"/>
                      <a:pt x="1" y="2762"/>
                    </a:cubicBezTo>
                    <a:cubicBezTo>
                      <a:pt x="1" y="4286"/>
                      <a:pt x="1239" y="5524"/>
                      <a:pt x="2763" y="5524"/>
                    </a:cubicBezTo>
                    <a:cubicBezTo>
                      <a:pt x="4287" y="5524"/>
                      <a:pt x="5513" y="4286"/>
                      <a:pt x="5513" y="2762"/>
                    </a:cubicBezTo>
                    <a:cubicBezTo>
                      <a:pt x="5513" y="1238"/>
                      <a:pt x="4287" y="0"/>
                      <a:pt x="27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38"/>
              <p:cNvSpPr/>
              <p:nvPr/>
            </p:nvSpPr>
            <p:spPr>
              <a:xfrm>
                <a:off x="5877800" y="1154725"/>
                <a:ext cx="106300" cy="1063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4252" extrusionOk="0">
                    <a:moveTo>
                      <a:pt x="2132" y="1"/>
                    </a:moveTo>
                    <a:cubicBezTo>
                      <a:pt x="953" y="1"/>
                      <a:pt x="1" y="953"/>
                      <a:pt x="1" y="2120"/>
                    </a:cubicBezTo>
                    <a:cubicBezTo>
                      <a:pt x="1" y="3299"/>
                      <a:pt x="953" y="4251"/>
                      <a:pt x="2132" y="4251"/>
                    </a:cubicBezTo>
                    <a:cubicBezTo>
                      <a:pt x="3299" y="4251"/>
                      <a:pt x="4251" y="3299"/>
                      <a:pt x="4251" y="2120"/>
                    </a:cubicBezTo>
                    <a:cubicBezTo>
                      <a:pt x="4251" y="953"/>
                      <a:pt x="3299" y="1"/>
                      <a:pt x="213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38"/>
              <p:cNvSpPr/>
              <p:nvPr/>
            </p:nvSpPr>
            <p:spPr>
              <a:xfrm>
                <a:off x="5877800" y="1192825"/>
                <a:ext cx="106300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2728" extrusionOk="0">
                    <a:moveTo>
                      <a:pt x="96" y="1"/>
                    </a:moveTo>
                    <a:cubicBezTo>
                      <a:pt x="36" y="191"/>
                      <a:pt x="1" y="394"/>
                      <a:pt x="1" y="596"/>
                    </a:cubicBezTo>
                    <a:cubicBezTo>
                      <a:pt x="1" y="1775"/>
                      <a:pt x="953" y="2727"/>
                      <a:pt x="2132" y="2727"/>
                    </a:cubicBezTo>
                    <a:cubicBezTo>
                      <a:pt x="3299" y="2727"/>
                      <a:pt x="4251" y="1775"/>
                      <a:pt x="4251" y="596"/>
                    </a:cubicBezTo>
                    <a:cubicBezTo>
                      <a:pt x="4251" y="394"/>
                      <a:pt x="4227" y="191"/>
                      <a:pt x="4168" y="1"/>
                    </a:cubicBezTo>
                    <a:cubicBezTo>
                      <a:pt x="3906" y="870"/>
                      <a:pt x="3096" y="1513"/>
                      <a:pt x="2132" y="1513"/>
                    </a:cubicBezTo>
                    <a:cubicBezTo>
                      <a:pt x="1168" y="1513"/>
                      <a:pt x="346" y="870"/>
                      <a:pt x="9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38"/>
              <p:cNvSpPr/>
              <p:nvPr/>
            </p:nvSpPr>
            <p:spPr>
              <a:xfrm>
                <a:off x="5873350" y="1366375"/>
                <a:ext cx="122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1" extrusionOk="0">
                    <a:moveTo>
                      <a:pt x="238" y="0"/>
                    </a:moveTo>
                    <a:cubicBezTo>
                      <a:pt x="107" y="0"/>
                      <a:pt x="0" y="119"/>
                      <a:pt x="0" y="250"/>
                    </a:cubicBezTo>
                    <a:cubicBezTo>
                      <a:pt x="0" y="393"/>
                      <a:pt x="107" y="500"/>
                      <a:pt x="238" y="500"/>
                    </a:cubicBezTo>
                    <a:cubicBezTo>
                      <a:pt x="381" y="500"/>
                      <a:pt x="488" y="393"/>
                      <a:pt x="488" y="250"/>
                    </a:cubicBezTo>
                    <a:cubicBezTo>
                      <a:pt x="488" y="119"/>
                      <a:pt x="381" y="0"/>
                      <a:pt x="2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2" name="Google Shape;1592;p38"/>
              <p:cNvSpPr/>
              <p:nvPr/>
            </p:nvSpPr>
            <p:spPr>
              <a:xfrm>
                <a:off x="5893875" y="1366375"/>
                <a:ext cx="12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1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50"/>
                    </a:cubicBezTo>
                    <a:cubicBezTo>
                      <a:pt x="1" y="393"/>
                      <a:pt x="108" y="500"/>
                      <a:pt x="251" y="500"/>
                    </a:cubicBezTo>
                    <a:cubicBezTo>
                      <a:pt x="382" y="500"/>
                      <a:pt x="501" y="393"/>
                      <a:pt x="501" y="250"/>
                    </a:cubicBezTo>
                    <a:cubicBezTo>
                      <a:pt x="501" y="119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3" name="Google Shape;1593;p38"/>
              <p:cNvSpPr/>
              <p:nvPr/>
            </p:nvSpPr>
            <p:spPr>
              <a:xfrm>
                <a:off x="5914425" y="1366375"/>
                <a:ext cx="12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1" extrusionOk="0">
                    <a:moveTo>
                      <a:pt x="250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00"/>
                      <a:pt x="250" y="500"/>
                    </a:cubicBezTo>
                    <a:cubicBezTo>
                      <a:pt x="393" y="500"/>
                      <a:pt x="500" y="393"/>
                      <a:pt x="500" y="250"/>
                    </a:cubicBezTo>
                    <a:cubicBezTo>
                      <a:pt x="500" y="119"/>
                      <a:pt x="393" y="0"/>
                      <a:pt x="2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38"/>
              <p:cNvSpPr/>
              <p:nvPr/>
            </p:nvSpPr>
            <p:spPr>
              <a:xfrm>
                <a:off x="5935250" y="1366375"/>
                <a:ext cx="122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1" extrusionOk="0">
                    <a:moveTo>
                      <a:pt x="239" y="0"/>
                    </a:moveTo>
                    <a:cubicBezTo>
                      <a:pt x="108" y="0"/>
                      <a:pt x="1" y="119"/>
                      <a:pt x="1" y="250"/>
                    </a:cubicBezTo>
                    <a:cubicBezTo>
                      <a:pt x="1" y="393"/>
                      <a:pt x="108" y="500"/>
                      <a:pt x="239" y="500"/>
                    </a:cubicBezTo>
                    <a:cubicBezTo>
                      <a:pt x="382" y="500"/>
                      <a:pt x="489" y="393"/>
                      <a:pt x="489" y="250"/>
                    </a:cubicBezTo>
                    <a:cubicBezTo>
                      <a:pt x="489" y="119"/>
                      <a:pt x="382" y="0"/>
                      <a:pt x="2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38"/>
              <p:cNvSpPr/>
              <p:nvPr/>
            </p:nvSpPr>
            <p:spPr>
              <a:xfrm>
                <a:off x="5955800" y="1366375"/>
                <a:ext cx="122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1" extrusionOk="0">
                    <a:moveTo>
                      <a:pt x="250" y="0"/>
                    </a:moveTo>
                    <a:cubicBezTo>
                      <a:pt x="107" y="0"/>
                      <a:pt x="0" y="119"/>
                      <a:pt x="0" y="250"/>
                    </a:cubicBezTo>
                    <a:cubicBezTo>
                      <a:pt x="0" y="393"/>
                      <a:pt x="107" y="500"/>
                      <a:pt x="250" y="500"/>
                    </a:cubicBezTo>
                    <a:cubicBezTo>
                      <a:pt x="381" y="500"/>
                      <a:pt x="488" y="393"/>
                      <a:pt x="488" y="250"/>
                    </a:cubicBezTo>
                    <a:cubicBezTo>
                      <a:pt x="488" y="119"/>
                      <a:pt x="381" y="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6" name="Google Shape;1596;p38"/>
              <p:cNvSpPr/>
              <p:nvPr/>
            </p:nvSpPr>
            <p:spPr>
              <a:xfrm>
                <a:off x="5976325" y="1366375"/>
                <a:ext cx="12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1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50"/>
                    </a:cubicBezTo>
                    <a:cubicBezTo>
                      <a:pt x="1" y="393"/>
                      <a:pt x="108" y="500"/>
                      <a:pt x="251" y="500"/>
                    </a:cubicBezTo>
                    <a:cubicBezTo>
                      <a:pt x="382" y="500"/>
                      <a:pt x="501" y="393"/>
                      <a:pt x="501" y="250"/>
                    </a:cubicBezTo>
                    <a:cubicBezTo>
                      <a:pt x="501" y="119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7" name="Google Shape;1597;p38"/>
              <p:cNvSpPr/>
              <p:nvPr/>
            </p:nvSpPr>
            <p:spPr>
              <a:xfrm>
                <a:off x="5873350" y="1343750"/>
                <a:ext cx="122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1" extrusionOk="0">
                    <a:moveTo>
                      <a:pt x="238" y="0"/>
                    </a:moveTo>
                    <a:cubicBezTo>
                      <a:pt x="107" y="0"/>
                      <a:pt x="0" y="119"/>
                      <a:pt x="0" y="250"/>
                    </a:cubicBezTo>
                    <a:cubicBezTo>
                      <a:pt x="0" y="393"/>
                      <a:pt x="107" y="500"/>
                      <a:pt x="238" y="500"/>
                    </a:cubicBezTo>
                    <a:cubicBezTo>
                      <a:pt x="381" y="500"/>
                      <a:pt x="488" y="393"/>
                      <a:pt x="488" y="250"/>
                    </a:cubicBezTo>
                    <a:cubicBezTo>
                      <a:pt x="488" y="119"/>
                      <a:pt x="381" y="0"/>
                      <a:pt x="2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38"/>
              <p:cNvSpPr/>
              <p:nvPr/>
            </p:nvSpPr>
            <p:spPr>
              <a:xfrm>
                <a:off x="5893875" y="1343750"/>
                <a:ext cx="12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1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50"/>
                    </a:cubicBezTo>
                    <a:cubicBezTo>
                      <a:pt x="1" y="393"/>
                      <a:pt x="108" y="500"/>
                      <a:pt x="251" y="500"/>
                    </a:cubicBezTo>
                    <a:cubicBezTo>
                      <a:pt x="382" y="500"/>
                      <a:pt x="501" y="393"/>
                      <a:pt x="501" y="250"/>
                    </a:cubicBezTo>
                    <a:cubicBezTo>
                      <a:pt x="501" y="119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38"/>
              <p:cNvSpPr/>
              <p:nvPr/>
            </p:nvSpPr>
            <p:spPr>
              <a:xfrm>
                <a:off x="5914425" y="1343750"/>
                <a:ext cx="12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1" extrusionOk="0">
                    <a:moveTo>
                      <a:pt x="250" y="0"/>
                    </a:moveTo>
                    <a:cubicBezTo>
                      <a:pt x="119" y="0"/>
                      <a:pt x="0" y="119"/>
                      <a:pt x="0" y="250"/>
                    </a:cubicBezTo>
                    <a:cubicBezTo>
                      <a:pt x="0" y="393"/>
                      <a:pt x="119" y="500"/>
                      <a:pt x="250" y="500"/>
                    </a:cubicBezTo>
                    <a:cubicBezTo>
                      <a:pt x="393" y="500"/>
                      <a:pt x="500" y="393"/>
                      <a:pt x="500" y="250"/>
                    </a:cubicBezTo>
                    <a:cubicBezTo>
                      <a:pt x="500" y="119"/>
                      <a:pt x="393" y="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" name="Google Shape;1600;p38"/>
              <p:cNvSpPr/>
              <p:nvPr/>
            </p:nvSpPr>
            <p:spPr>
              <a:xfrm>
                <a:off x="5935250" y="1343750"/>
                <a:ext cx="122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1" extrusionOk="0">
                    <a:moveTo>
                      <a:pt x="239" y="0"/>
                    </a:moveTo>
                    <a:cubicBezTo>
                      <a:pt x="108" y="0"/>
                      <a:pt x="1" y="119"/>
                      <a:pt x="1" y="250"/>
                    </a:cubicBezTo>
                    <a:cubicBezTo>
                      <a:pt x="1" y="393"/>
                      <a:pt x="108" y="500"/>
                      <a:pt x="239" y="500"/>
                    </a:cubicBezTo>
                    <a:cubicBezTo>
                      <a:pt x="382" y="500"/>
                      <a:pt x="489" y="393"/>
                      <a:pt x="489" y="250"/>
                    </a:cubicBezTo>
                    <a:cubicBezTo>
                      <a:pt x="489" y="119"/>
                      <a:pt x="382" y="0"/>
                      <a:pt x="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" name="Google Shape;1601;p38"/>
              <p:cNvSpPr/>
              <p:nvPr/>
            </p:nvSpPr>
            <p:spPr>
              <a:xfrm>
                <a:off x="5955800" y="1343750"/>
                <a:ext cx="122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1" extrusionOk="0">
                    <a:moveTo>
                      <a:pt x="250" y="0"/>
                    </a:moveTo>
                    <a:cubicBezTo>
                      <a:pt x="107" y="0"/>
                      <a:pt x="0" y="119"/>
                      <a:pt x="0" y="250"/>
                    </a:cubicBezTo>
                    <a:cubicBezTo>
                      <a:pt x="0" y="393"/>
                      <a:pt x="107" y="500"/>
                      <a:pt x="250" y="500"/>
                    </a:cubicBezTo>
                    <a:cubicBezTo>
                      <a:pt x="381" y="500"/>
                      <a:pt x="488" y="393"/>
                      <a:pt x="488" y="250"/>
                    </a:cubicBezTo>
                    <a:cubicBezTo>
                      <a:pt x="488" y="119"/>
                      <a:pt x="381" y="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38"/>
              <p:cNvSpPr/>
              <p:nvPr/>
            </p:nvSpPr>
            <p:spPr>
              <a:xfrm>
                <a:off x="5976325" y="1343750"/>
                <a:ext cx="12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1" extrusionOk="0">
                    <a:moveTo>
                      <a:pt x="251" y="0"/>
                    </a:moveTo>
                    <a:cubicBezTo>
                      <a:pt x="108" y="0"/>
                      <a:pt x="1" y="119"/>
                      <a:pt x="1" y="250"/>
                    </a:cubicBezTo>
                    <a:cubicBezTo>
                      <a:pt x="1" y="393"/>
                      <a:pt x="108" y="500"/>
                      <a:pt x="251" y="500"/>
                    </a:cubicBezTo>
                    <a:cubicBezTo>
                      <a:pt x="382" y="500"/>
                      <a:pt x="501" y="393"/>
                      <a:pt x="501" y="250"/>
                    </a:cubicBezTo>
                    <a:cubicBezTo>
                      <a:pt x="501" y="119"/>
                      <a:pt x="382" y="0"/>
                      <a:pt x="2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38"/>
              <p:cNvSpPr/>
              <p:nvPr/>
            </p:nvSpPr>
            <p:spPr>
              <a:xfrm>
                <a:off x="5873350" y="1321125"/>
                <a:ext cx="122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1" extrusionOk="0">
                    <a:moveTo>
                      <a:pt x="238" y="1"/>
                    </a:moveTo>
                    <a:cubicBezTo>
                      <a:pt x="107" y="1"/>
                      <a:pt x="0" y="120"/>
                      <a:pt x="0" y="251"/>
                    </a:cubicBezTo>
                    <a:cubicBezTo>
                      <a:pt x="0" y="382"/>
                      <a:pt x="107" y="501"/>
                      <a:pt x="238" y="501"/>
                    </a:cubicBezTo>
                    <a:cubicBezTo>
                      <a:pt x="381" y="501"/>
                      <a:pt x="488" y="382"/>
                      <a:pt x="488" y="251"/>
                    </a:cubicBezTo>
                    <a:cubicBezTo>
                      <a:pt x="488" y="120"/>
                      <a:pt x="381" y="1"/>
                      <a:pt x="2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4" name="Google Shape;1604;p38"/>
              <p:cNvSpPr/>
              <p:nvPr/>
            </p:nvSpPr>
            <p:spPr>
              <a:xfrm>
                <a:off x="5893875" y="1321125"/>
                <a:ext cx="12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1" extrusionOk="0">
                    <a:moveTo>
                      <a:pt x="251" y="1"/>
                    </a:moveTo>
                    <a:cubicBezTo>
                      <a:pt x="108" y="1"/>
                      <a:pt x="1" y="120"/>
                      <a:pt x="1" y="251"/>
                    </a:cubicBezTo>
                    <a:cubicBezTo>
                      <a:pt x="1" y="382"/>
                      <a:pt x="108" y="501"/>
                      <a:pt x="251" y="501"/>
                    </a:cubicBezTo>
                    <a:cubicBezTo>
                      <a:pt x="382" y="501"/>
                      <a:pt x="501" y="382"/>
                      <a:pt x="501" y="251"/>
                    </a:cubicBezTo>
                    <a:cubicBezTo>
                      <a:pt x="501" y="120"/>
                      <a:pt x="382" y="1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5" name="Google Shape;1605;p38"/>
              <p:cNvSpPr/>
              <p:nvPr/>
            </p:nvSpPr>
            <p:spPr>
              <a:xfrm>
                <a:off x="5914425" y="1321125"/>
                <a:ext cx="12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1" extrusionOk="0">
                    <a:moveTo>
                      <a:pt x="250" y="1"/>
                    </a:moveTo>
                    <a:cubicBezTo>
                      <a:pt x="119" y="1"/>
                      <a:pt x="0" y="120"/>
                      <a:pt x="0" y="251"/>
                    </a:cubicBezTo>
                    <a:cubicBezTo>
                      <a:pt x="0" y="382"/>
                      <a:pt x="119" y="501"/>
                      <a:pt x="250" y="501"/>
                    </a:cubicBezTo>
                    <a:cubicBezTo>
                      <a:pt x="393" y="501"/>
                      <a:pt x="500" y="382"/>
                      <a:pt x="500" y="251"/>
                    </a:cubicBezTo>
                    <a:cubicBezTo>
                      <a:pt x="500" y="120"/>
                      <a:pt x="393" y="1"/>
                      <a:pt x="2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" name="Google Shape;1606;p38"/>
              <p:cNvSpPr/>
              <p:nvPr/>
            </p:nvSpPr>
            <p:spPr>
              <a:xfrm>
                <a:off x="5935250" y="1321125"/>
                <a:ext cx="122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1" extrusionOk="0">
                    <a:moveTo>
                      <a:pt x="239" y="1"/>
                    </a:moveTo>
                    <a:cubicBezTo>
                      <a:pt x="108" y="1"/>
                      <a:pt x="1" y="120"/>
                      <a:pt x="1" y="251"/>
                    </a:cubicBezTo>
                    <a:cubicBezTo>
                      <a:pt x="1" y="382"/>
                      <a:pt x="108" y="501"/>
                      <a:pt x="239" y="501"/>
                    </a:cubicBezTo>
                    <a:cubicBezTo>
                      <a:pt x="382" y="501"/>
                      <a:pt x="489" y="382"/>
                      <a:pt x="489" y="251"/>
                    </a:cubicBezTo>
                    <a:cubicBezTo>
                      <a:pt x="489" y="120"/>
                      <a:pt x="382" y="1"/>
                      <a:pt x="23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38"/>
              <p:cNvSpPr/>
              <p:nvPr/>
            </p:nvSpPr>
            <p:spPr>
              <a:xfrm>
                <a:off x="5955800" y="1321125"/>
                <a:ext cx="122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1" extrusionOk="0">
                    <a:moveTo>
                      <a:pt x="250" y="1"/>
                    </a:moveTo>
                    <a:cubicBezTo>
                      <a:pt x="107" y="1"/>
                      <a:pt x="0" y="120"/>
                      <a:pt x="0" y="251"/>
                    </a:cubicBezTo>
                    <a:cubicBezTo>
                      <a:pt x="0" y="382"/>
                      <a:pt x="107" y="501"/>
                      <a:pt x="250" y="501"/>
                    </a:cubicBezTo>
                    <a:cubicBezTo>
                      <a:pt x="381" y="501"/>
                      <a:pt x="488" y="382"/>
                      <a:pt x="488" y="251"/>
                    </a:cubicBezTo>
                    <a:cubicBezTo>
                      <a:pt x="488" y="120"/>
                      <a:pt x="381" y="1"/>
                      <a:pt x="2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8" name="Google Shape;1608;p38"/>
              <p:cNvSpPr/>
              <p:nvPr/>
            </p:nvSpPr>
            <p:spPr>
              <a:xfrm>
                <a:off x="5976325" y="1321125"/>
                <a:ext cx="125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501" h="501" extrusionOk="0">
                    <a:moveTo>
                      <a:pt x="251" y="1"/>
                    </a:moveTo>
                    <a:cubicBezTo>
                      <a:pt x="108" y="1"/>
                      <a:pt x="1" y="120"/>
                      <a:pt x="1" y="251"/>
                    </a:cubicBezTo>
                    <a:cubicBezTo>
                      <a:pt x="1" y="382"/>
                      <a:pt x="108" y="501"/>
                      <a:pt x="251" y="501"/>
                    </a:cubicBezTo>
                    <a:cubicBezTo>
                      <a:pt x="382" y="501"/>
                      <a:pt x="501" y="382"/>
                      <a:pt x="501" y="251"/>
                    </a:cubicBezTo>
                    <a:cubicBezTo>
                      <a:pt x="501" y="120"/>
                      <a:pt x="382" y="1"/>
                      <a:pt x="2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9" name="Google Shape;1609;p38"/>
              <p:cNvSpPr/>
              <p:nvPr/>
            </p:nvSpPr>
            <p:spPr>
              <a:xfrm>
                <a:off x="5831375" y="1542575"/>
                <a:ext cx="10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6" extrusionOk="0">
                    <a:moveTo>
                      <a:pt x="203" y="1"/>
                    </a:moveTo>
                    <a:cubicBezTo>
                      <a:pt x="96" y="1"/>
                      <a:pt x="0" y="96"/>
                      <a:pt x="0" y="203"/>
                    </a:cubicBezTo>
                    <a:cubicBezTo>
                      <a:pt x="0" y="322"/>
                      <a:pt x="96" y="406"/>
                      <a:pt x="203" y="406"/>
                    </a:cubicBezTo>
                    <a:cubicBezTo>
                      <a:pt x="322" y="406"/>
                      <a:pt x="405" y="322"/>
                      <a:pt x="405" y="203"/>
                    </a:cubicBezTo>
                    <a:cubicBezTo>
                      <a:pt x="405" y="96"/>
                      <a:pt x="310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" name="Google Shape;1610;p38"/>
              <p:cNvSpPr/>
              <p:nvPr/>
            </p:nvSpPr>
            <p:spPr>
              <a:xfrm>
                <a:off x="5853700" y="1542575"/>
                <a:ext cx="10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6" extrusionOk="0">
                    <a:moveTo>
                      <a:pt x="203" y="1"/>
                    </a:moveTo>
                    <a:cubicBezTo>
                      <a:pt x="96" y="1"/>
                      <a:pt x="0" y="96"/>
                      <a:pt x="0" y="203"/>
                    </a:cubicBezTo>
                    <a:cubicBezTo>
                      <a:pt x="0" y="322"/>
                      <a:pt x="96" y="406"/>
                      <a:pt x="203" y="406"/>
                    </a:cubicBezTo>
                    <a:cubicBezTo>
                      <a:pt x="322" y="406"/>
                      <a:pt x="405" y="322"/>
                      <a:pt x="405" y="203"/>
                    </a:cubicBezTo>
                    <a:cubicBezTo>
                      <a:pt x="405" y="96"/>
                      <a:pt x="322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1" name="Google Shape;1611;p38"/>
              <p:cNvSpPr/>
              <p:nvPr/>
            </p:nvSpPr>
            <p:spPr>
              <a:xfrm>
                <a:off x="5876025" y="1542575"/>
                <a:ext cx="10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6" extrusionOk="0">
                    <a:moveTo>
                      <a:pt x="203" y="1"/>
                    </a:moveTo>
                    <a:cubicBezTo>
                      <a:pt x="96" y="1"/>
                      <a:pt x="0" y="96"/>
                      <a:pt x="0" y="203"/>
                    </a:cubicBezTo>
                    <a:cubicBezTo>
                      <a:pt x="0" y="322"/>
                      <a:pt x="96" y="406"/>
                      <a:pt x="203" y="406"/>
                    </a:cubicBezTo>
                    <a:cubicBezTo>
                      <a:pt x="322" y="406"/>
                      <a:pt x="405" y="322"/>
                      <a:pt x="405" y="203"/>
                    </a:cubicBezTo>
                    <a:cubicBezTo>
                      <a:pt x="405" y="96"/>
                      <a:pt x="322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2" name="Google Shape;1612;p38"/>
              <p:cNvSpPr/>
              <p:nvPr/>
            </p:nvSpPr>
            <p:spPr>
              <a:xfrm>
                <a:off x="5898350" y="1542575"/>
                <a:ext cx="10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6" extrusionOk="0">
                    <a:moveTo>
                      <a:pt x="203" y="1"/>
                    </a:moveTo>
                    <a:cubicBezTo>
                      <a:pt x="96" y="1"/>
                      <a:pt x="0" y="96"/>
                      <a:pt x="0" y="203"/>
                    </a:cubicBezTo>
                    <a:cubicBezTo>
                      <a:pt x="0" y="322"/>
                      <a:pt x="96" y="406"/>
                      <a:pt x="203" y="406"/>
                    </a:cubicBezTo>
                    <a:cubicBezTo>
                      <a:pt x="322" y="406"/>
                      <a:pt x="405" y="322"/>
                      <a:pt x="405" y="203"/>
                    </a:cubicBezTo>
                    <a:cubicBezTo>
                      <a:pt x="405" y="96"/>
                      <a:pt x="322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3" name="Google Shape;1613;p38"/>
              <p:cNvSpPr/>
              <p:nvPr/>
            </p:nvSpPr>
            <p:spPr>
              <a:xfrm>
                <a:off x="5953400" y="1542575"/>
                <a:ext cx="10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6" extrusionOk="0">
                    <a:moveTo>
                      <a:pt x="203" y="1"/>
                    </a:moveTo>
                    <a:cubicBezTo>
                      <a:pt x="96" y="1"/>
                      <a:pt x="1" y="96"/>
                      <a:pt x="1" y="203"/>
                    </a:cubicBezTo>
                    <a:cubicBezTo>
                      <a:pt x="1" y="322"/>
                      <a:pt x="96" y="406"/>
                      <a:pt x="203" y="406"/>
                    </a:cubicBezTo>
                    <a:cubicBezTo>
                      <a:pt x="310" y="406"/>
                      <a:pt x="406" y="322"/>
                      <a:pt x="406" y="203"/>
                    </a:cubicBezTo>
                    <a:cubicBezTo>
                      <a:pt x="406" y="96"/>
                      <a:pt x="310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4" name="Google Shape;1614;p38"/>
              <p:cNvSpPr/>
              <p:nvPr/>
            </p:nvSpPr>
            <p:spPr>
              <a:xfrm>
                <a:off x="5975725" y="1542575"/>
                <a:ext cx="10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6" extrusionOk="0">
                    <a:moveTo>
                      <a:pt x="203" y="1"/>
                    </a:moveTo>
                    <a:cubicBezTo>
                      <a:pt x="96" y="1"/>
                      <a:pt x="1" y="96"/>
                      <a:pt x="1" y="203"/>
                    </a:cubicBezTo>
                    <a:cubicBezTo>
                      <a:pt x="1" y="322"/>
                      <a:pt x="96" y="406"/>
                      <a:pt x="203" y="406"/>
                    </a:cubicBezTo>
                    <a:cubicBezTo>
                      <a:pt x="310" y="406"/>
                      <a:pt x="406" y="322"/>
                      <a:pt x="406" y="203"/>
                    </a:cubicBezTo>
                    <a:cubicBezTo>
                      <a:pt x="406" y="96"/>
                      <a:pt x="310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5" name="Google Shape;1615;p38"/>
              <p:cNvSpPr/>
              <p:nvPr/>
            </p:nvSpPr>
            <p:spPr>
              <a:xfrm>
                <a:off x="5998050" y="1542575"/>
                <a:ext cx="10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6" extrusionOk="0">
                    <a:moveTo>
                      <a:pt x="203" y="1"/>
                    </a:moveTo>
                    <a:cubicBezTo>
                      <a:pt x="96" y="1"/>
                      <a:pt x="1" y="96"/>
                      <a:pt x="1" y="203"/>
                    </a:cubicBezTo>
                    <a:cubicBezTo>
                      <a:pt x="1" y="322"/>
                      <a:pt x="96" y="406"/>
                      <a:pt x="203" y="406"/>
                    </a:cubicBezTo>
                    <a:cubicBezTo>
                      <a:pt x="310" y="406"/>
                      <a:pt x="406" y="322"/>
                      <a:pt x="406" y="203"/>
                    </a:cubicBezTo>
                    <a:cubicBezTo>
                      <a:pt x="406" y="96"/>
                      <a:pt x="310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6" name="Google Shape;1616;p38"/>
              <p:cNvSpPr/>
              <p:nvPr/>
            </p:nvSpPr>
            <p:spPr>
              <a:xfrm>
                <a:off x="6020375" y="1542575"/>
                <a:ext cx="10150" cy="10150"/>
              </a:xfrm>
              <a:custGeom>
                <a:avLst/>
                <a:gdLst/>
                <a:ahLst/>
                <a:cxnLst/>
                <a:rect l="l" t="t" r="r" b="b"/>
                <a:pathLst>
                  <a:path w="406" h="406" extrusionOk="0">
                    <a:moveTo>
                      <a:pt x="203" y="1"/>
                    </a:moveTo>
                    <a:cubicBezTo>
                      <a:pt x="96" y="1"/>
                      <a:pt x="1" y="96"/>
                      <a:pt x="1" y="203"/>
                    </a:cubicBezTo>
                    <a:cubicBezTo>
                      <a:pt x="1" y="322"/>
                      <a:pt x="96" y="406"/>
                      <a:pt x="203" y="406"/>
                    </a:cubicBezTo>
                    <a:cubicBezTo>
                      <a:pt x="310" y="406"/>
                      <a:pt x="406" y="322"/>
                      <a:pt x="406" y="203"/>
                    </a:cubicBezTo>
                    <a:cubicBezTo>
                      <a:pt x="406" y="96"/>
                      <a:pt x="310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17" name="Google Shape;1617;p38"/>
          <p:cNvGrpSpPr/>
          <p:nvPr/>
        </p:nvGrpSpPr>
        <p:grpSpPr>
          <a:xfrm>
            <a:off x="932991" y="3799788"/>
            <a:ext cx="744312" cy="221985"/>
            <a:chOff x="8652775" y="883650"/>
            <a:chExt cx="120875" cy="36050"/>
          </a:xfrm>
        </p:grpSpPr>
        <p:sp>
          <p:nvSpPr>
            <p:cNvPr id="1618" name="Google Shape;1618;p38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38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38"/>
            <p:cNvSpPr/>
            <p:nvPr/>
          </p:nvSpPr>
          <p:spPr>
            <a:xfrm>
              <a:off x="8652775" y="883650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0"/>
                  </a:moveTo>
                  <a:cubicBezTo>
                    <a:pt x="132" y="0"/>
                    <a:pt x="1" y="131"/>
                    <a:pt x="1" y="286"/>
                  </a:cubicBezTo>
                  <a:cubicBezTo>
                    <a:pt x="1" y="441"/>
                    <a:pt x="132" y="560"/>
                    <a:pt x="286" y="560"/>
                  </a:cubicBezTo>
                  <a:cubicBezTo>
                    <a:pt x="441" y="560"/>
                    <a:pt x="560" y="441"/>
                    <a:pt x="560" y="286"/>
                  </a:cubicBezTo>
                  <a:cubicBezTo>
                    <a:pt x="560" y="131"/>
                    <a:pt x="441" y="0"/>
                    <a:pt x="2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38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38"/>
            <p:cNvSpPr/>
            <p:nvPr/>
          </p:nvSpPr>
          <p:spPr>
            <a:xfrm>
              <a:off x="8703675" y="88662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1"/>
                  </a:moveTo>
                  <a:cubicBezTo>
                    <a:pt x="108" y="1"/>
                    <a:pt x="1" y="108"/>
                    <a:pt x="1" y="251"/>
                  </a:cubicBezTo>
                  <a:cubicBezTo>
                    <a:pt x="1" y="393"/>
                    <a:pt x="108" y="501"/>
                    <a:pt x="251" y="501"/>
                  </a:cubicBezTo>
                  <a:lnTo>
                    <a:pt x="2549" y="501"/>
                  </a:lnTo>
                  <a:cubicBezTo>
                    <a:pt x="2691" y="501"/>
                    <a:pt x="2799" y="393"/>
                    <a:pt x="2799" y="251"/>
                  </a:cubicBezTo>
                  <a:cubicBezTo>
                    <a:pt x="2799" y="108"/>
                    <a:pt x="2691" y="1"/>
                    <a:pt x="25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38"/>
            <p:cNvSpPr/>
            <p:nvPr/>
          </p:nvSpPr>
          <p:spPr>
            <a:xfrm>
              <a:off x="8703675" y="907175"/>
              <a:ext cx="69975" cy="12525"/>
            </a:xfrm>
            <a:custGeom>
              <a:avLst/>
              <a:gdLst/>
              <a:ahLst/>
              <a:cxnLst/>
              <a:rect l="l" t="t" r="r" b="b"/>
              <a:pathLst>
                <a:path w="2799" h="501" extrusionOk="0">
                  <a:moveTo>
                    <a:pt x="251" y="0"/>
                  </a:moveTo>
                  <a:cubicBezTo>
                    <a:pt x="108" y="0"/>
                    <a:pt x="1" y="107"/>
                    <a:pt x="1" y="250"/>
                  </a:cubicBezTo>
                  <a:cubicBezTo>
                    <a:pt x="1" y="393"/>
                    <a:pt x="108" y="500"/>
                    <a:pt x="251" y="500"/>
                  </a:cubicBezTo>
                  <a:lnTo>
                    <a:pt x="2549" y="500"/>
                  </a:lnTo>
                  <a:cubicBezTo>
                    <a:pt x="2691" y="500"/>
                    <a:pt x="2799" y="393"/>
                    <a:pt x="2799" y="250"/>
                  </a:cubicBezTo>
                  <a:cubicBezTo>
                    <a:pt x="2799" y="107"/>
                    <a:pt x="2691" y="0"/>
                    <a:pt x="25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4" name="Google Shape;1624;p38"/>
          <p:cNvSpPr/>
          <p:nvPr/>
        </p:nvSpPr>
        <p:spPr>
          <a:xfrm>
            <a:off x="4387282" y="4662722"/>
            <a:ext cx="430885" cy="77125"/>
          </a:xfrm>
          <a:custGeom>
            <a:avLst/>
            <a:gdLst/>
            <a:ahLst/>
            <a:cxnLst/>
            <a:rect l="l" t="t" r="r" b="b"/>
            <a:pathLst>
              <a:path w="2799" h="501" extrusionOk="0">
                <a:moveTo>
                  <a:pt x="251" y="0"/>
                </a:moveTo>
                <a:cubicBezTo>
                  <a:pt x="108" y="0"/>
                  <a:pt x="1" y="107"/>
                  <a:pt x="1" y="250"/>
                </a:cubicBezTo>
                <a:cubicBezTo>
                  <a:pt x="1" y="393"/>
                  <a:pt x="108" y="500"/>
                  <a:pt x="251" y="500"/>
                </a:cubicBezTo>
                <a:lnTo>
                  <a:pt x="2549" y="500"/>
                </a:lnTo>
                <a:cubicBezTo>
                  <a:pt x="2691" y="500"/>
                  <a:pt x="2799" y="393"/>
                  <a:pt x="2799" y="250"/>
                </a:cubicBezTo>
                <a:cubicBezTo>
                  <a:pt x="2799" y="107"/>
                  <a:pt x="2691" y="0"/>
                  <a:pt x="25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5" name="Google Shape;1625;p38"/>
          <p:cNvGrpSpPr/>
          <p:nvPr/>
        </p:nvGrpSpPr>
        <p:grpSpPr>
          <a:xfrm>
            <a:off x="7336766" y="2590013"/>
            <a:ext cx="234762" cy="218290"/>
            <a:chOff x="8652775" y="883650"/>
            <a:chExt cx="38125" cy="35450"/>
          </a:xfrm>
        </p:grpSpPr>
        <p:sp>
          <p:nvSpPr>
            <p:cNvPr id="1626" name="Google Shape;1626;p38"/>
            <p:cNvSpPr/>
            <p:nvPr/>
          </p:nvSpPr>
          <p:spPr>
            <a:xfrm>
              <a:off x="8676900" y="883650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0"/>
                  </a:moveTo>
                  <a:cubicBezTo>
                    <a:pt x="119" y="0"/>
                    <a:pt x="0" y="131"/>
                    <a:pt x="0" y="286"/>
                  </a:cubicBezTo>
                  <a:cubicBezTo>
                    <a:pt x="0" y="441"/>
                    <a:pt x="119" y="560"/>
                    <a:pt x="274" y="560"/>
                  </a:cubicBezTo>
                  <a:cubicBezTo>
                    <a:pt x="429" y="560"/>
                    <a:pt x="560" y="441"/>
                    <a:pt x="560" y="286"/>
                  </a:cubicBezTo>
                  <a:cubicBezTo>
                    <a:pt x="560" y="131"/>
                    <a:pt x="429" y="0"/>
                    <a:pt x="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38"/>
            <p:cNvSpPr/>
            <p:nvPr/>
          </p:nvSpPr>
          <p:spPr>
            <a:xfrm>
              <a:off x="8676900" y="905075"/>
              <a:ext cx="14000" cy="14025"/>
            </a:xfrm>
            <a:custGeom>
              <a:avLst/>
              <a:gdLst/>
              <a:ahLst/>
              <a:cxnLst/>
              <a:rect l="l" t="t" r="r" b="b"/>
              <a:pathLst>
                <a:path w="560" h="561" extrusionOk="0">
                  <a:moveTo>
                    <a:pt x="274" y="1"/>
                  </a:moveTo>
                  <a:cubicBezTo>
                    <a:pt x="119" y="1"/>
                    <a:pt x="0" y="120"/>
                    <a:pt x="0" y="275"/>
                  </a:cubicBezTo>
                  <a:cubicBezTo>
                    <a:pt x="0" y="429"/>
                    <a:pt x="119" y="560"/>
                    <a:pt x="274" y="560"/>
                  </a:cubicBezTo>
                  <a:cubicBezTo>
                    <a:pt x="429" y="560"/>
                    <a:pt x="560" y="429"/>
                    <a:pt x="560" y="275"/>
                  </a:cubicBezTo>
                  <a:cubicBezTo>
                    <a:pt x="560" y="120"/>
                    <a:pt x="429" y="1"/>
                    <a:pt x="2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38"/>
            <p:cNvSpPr/>
            <p:nvPr/>
          </p:nvSpPr>
          <p:spPr>
            <a:xfrm>
              <a:off x="8652775" y="905075"/>
              <a:ext cx="14025" cy="14025"/>
            </a:xfrm>
            <a:custGeom>
              <a:avLst/>
              <a:gdLst/>
              <a:ahLst/>
              <a:cxnLst/>
              <a:rect l="l" t="t" r="r" b="b"/>
              <a:pathLst>
                <a:path w="561" h="561" extrusionOk="0">
                  <a:moveTo>
                    <a:pt x="286" y="1"/>
                  </a:moveTo>
                  <a:cubicBezTo>
                    <a:pt x="132" y="1"/>
                    <a:pt x="1" y="120"/>
                    <a:pt x="1" y="275"/>
                  </a:cubicBezTo>
                  <a:cubicBezTo>
                    <a:pt x="1" y="429"/>
                    <a:pt x="132" y="560"/>
                    <a:pt x="286" y="560"/>
                  </a:cubicBezTo>
                  <a:cubicBezTo>
                    <a:pt x="441" y="560"/>
                    <a:pt x="560" y="429"/>
                    <a:pt x="560" y="275"/>
                  </a:cubicBezTo>
                  <a:cubicBezTo>
                    <a:pt x="560" y="120"/>
                    <a:pt x="441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9" name="Google Shape;1629;p38"/>
          <p:cNvSpPr txBox="1"/>
          <p:nvPr/>
        </p:nvSpPr>
        <p:spPr>
          <a:xfrm>
            <a:off x="689477" y="297039"/>
            <a:ext cx="58530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За построяването на </a:t>
            </a:r>
            <a:r>
              <a:rPr lang="bg-BG" b="1" i="1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соларния тракер </a:t>
            </a:r>
            <a:r>
              <a:rPr lang="en" b="1" i="1" dirty="0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rPr>
              <a:t>са необходими следните хардуерни компоненти:</a:t>
            </a:r>
            <a:endParaRPr b="1" i="1" dirty="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DAD02FD-98EB-FEAF-1A7F-423A233BCE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453" y="290513"/>
            <a:ext cx="6106488" cy="3144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40" name="Google Shape;1440;p37"/>
          <p:cNvGrpSpPr/>
          <p:nvPr/>
        </p:nvGrpSpPr>
        <p:grpSpPr>
          <a:xfrm>
            <a:off x="4925580" y="3048585"/>
            <a:ext cx="3712800" cy="1624200"/>
            <a:chOff x="713400" y="2979900"/>
            <a:chExt cx="3712800" cy="1624200"/>
          </a:xfrm>
        </p:grpSpPr>
        <p:sp>
          <p:nvSpPr>
            <p:cNvPr id="1441" name="Google Shape;1441;p37"/>
            <p:cNvSpPr/>
            <p:nvPr/>
          </p:nvSpPr>
          <p:spPr>
            <a:xfrm>
              <a:off x="713400" y="2979900"/>
              <a:ext cx="3712800" cy="1624200"/>
            </a:xfrm>
            <a:prstGeom prst="roundRect">
              <a:avLst>
                <a:gd name="adj" fmla="val 392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42" name="Google Shape;1442;p37"/>
            <p:cNvGrpSpPr/>
            <p:nvPr/>
          </p:nvGrpSpPr>
          <p:grpSpPr>
            <a:xfrm>
              <a:off x="851415" y="3092867"/>
              <a:ext cx="744312" cy="221985"/>
              <a:chOff x="8652775" y="883650"/>
              <a:chExt cx="120875" cy="36050"/>
            </a:xfrm>
          </p:grpSpPr>
          <p:sp>
            <p:nvSpPr>
              <p:cNvPr id="1443" name="Google Shape;1443;p37"/>
              <p:cNvSpPr/>
              <p:nvPr/>
            </p:nvSpPr>
            <p:spPr>
              <a:xfrm>
                <a:off x="8676900" y="883650"/>
                <a:ext cx="14000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1" extrusionOk="0">
                    <a:moveTo>
                      <a:pt x="274" y="0"/>
                    </a:moveTo>
                    <a:cubicBezTo>
                      <a:pt x="119" y="0"/>
                      <a:pt x="0" y="131"/>
                      <a:pt x="0" y="286"/>
                    </a:cubicBezTo>
                    <a:cubicBezTo>
                      <a:pt x="0" y="441"/>
                      <a:pt x="119" y="560"/>
                      <a:pt x="274" y="560"/>
                    </a:cubicBezTo>
                    <a:cubicBezTo>
                      <a:pt x="429" y="560"/>
                      <a:pt x="560" y="441"/>
                      <a:pt x="560" y="286"/>
                    </a:cubicBezTo>
                    <a:cubicBezTo>
                      <a:pt x="560" y="131"/>
                      <a:pt x="429" y="0"/>
                      <a:pt x="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4" name="Google Shape;1444;p37"/>
              <p:cNvSpPr/>
              <p:nvPr/>
            </p:nvSpPr>
            <p:spPr>
              <a:xfrm>
                <a:off x="8676900" y="905075"/>
                <a:ext cx="14000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1" extrusionOk="0">
                    <a:moveTo>
                      <a:pt x="274" y="1"/>
                    </a:moveTo>
                    <a:cubicBezTo>
                      <a:pt x="119" y="1"/>
                      <a:pt x="0" y="120"/>
                      <a:pt x="0" y="275"/>
                    </a:cubicBezTo>
                    <a:cubicBezTo>
                      <a:pt x="0" y="429"/>
                      <a:pt x="119" y="560"/>
                      <a:pt x="274" y="560"/>
                    </a:cubicBezTo>
                    <a:cubicBezTo>
                      <a:pt x="429" y="560"/>
                      <a:pt x="560" y="429"/>
                      <a:pt x="560" y="275"/>
                    </a:cubicBezTo>
                    <a:cubicBezTo>
                      <a:pt x="560" y="120"/>
                      <a:pt x="429" y="1"/>
                      <a:pt x="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5" name="Google Shape;1445;p37"/>
              <p:cNvSpPr/>
              <p:nvPr/>
            </p:nvSpPr>
            <p:spPr>
              <a:xfrm>
                <a:off x="8652775" y="883650"/>
                <a:ext cx="1402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1" extrusionOk="0">
                    <a:moveTo>
                      <a:pt x="286" y="0"/>
                    </a:moveTo>
                    <a:cubicBezTo>
                      <a:pt x="132" y="0"/>
                      <a:pt x="1" y="131"/>
                      <a:pt x="1" y="286"/>
                    </a:cubicBezTo>
                    <a:cubicBezTo>
                      <a:pt x="1" y="441"/>
                      <a:pt x="132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6" name="Google Shape;1446;p37"/>
              <p:cNvSpPr/>
              <p:nvPr/>
            </p:nvSpPr>
            <p:spPr>
              <a:xfrm>
                <a:off x="8652775" y="905075"/>
                <a:ext cx="1402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1" extrusionOk="0">
                    <a:moveTo>
                      <a:pt x="286" y="1"/>
                    </a:moveTo>
                    <a:cubicBezTo>
                      <a:pt x="132" y="1"/>
                      <a:pt x="1" y="120"/>
                      <a:pt x="1" y="275"/>
                    </a:cubicBezTo>
                    <a:cubicBezTo>
                      <a:pt x="1" y="429"/>
                      <a:pt x="132" y="560"/>
                      <a:pt x="286" y="560"/>
                    </a:cubicBezTo>
                    <a:cubicBezTo>
                      <a:pt x="441" y="560"/>
                      <a:pt x="560" y="429"/>
                      <a:pt x="560" y="275"/>
                    </a:cubicBezTo>
                    <a:cubicBezTo>
                      <a:pt x="560" y="120"/>
                      <a:pt x="441" y="1"/>
                      <a:pt x="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7" name="Google Shape;1447;p37"/>
              <p:cNvSpPr/>
              <p:nvPr/>
            </p:nvSpPr>
            <p:spPr>
              <a:xfrm>
                <a:off x="8703675" y="886625"/>
                <a:ext cx="6997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501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cubicBezTo>
                      <a:pt x="1" y="393"/>
                      <a:pt x="108" y="501"/>
                      <a:pt x="251" y="501"/>
                    </a:cubicBezTo>
                    <a:lnTo>
                      <a:pt x="2549" y="501"/>
                    </a:lnTo>
                    <a:cubicBezTo>
                      <a:pt x="2691" y="501"/>
                      <a:pt x="2799" y="393"/>
                      <a:pt x="2799" y="251"/>
                    </a:cubicBezTo>
                    <a:cubicBezTo>
                      <a:pt x="2799" y="108"/>
                      <a:pt x="2691" y="1"/>
                      <a:pt x="25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8" name="Google Shape;1448;p37"/>
              <p:cNvSpPr/>
              <p:nvPr/>
            </p:nvSpPr>
            <p:spPr>
              <a:xfrm>
                <a:off x="8703675" y="907175"/>
                <a:ext cx="6997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799" h="501" extrusionOk="0">
                    <a:moveTo>
                      <a:pt x="251" y="0"/>
                    </a:moveTo>
                    <a:cubicBezTo>
                      <a:pt x="108" y="0"/>
                      <a:pt x="1" y="107"/>
                      <a:pt x="1" y="250"/>
                    </a:cubicBezTo>
                    <a:cubicBezTo>
                      <a:pt x="1" y="393"/>
                      <a:pt x="108" y="500"/>
                      <a:pt x="251" y="500"/>
                    </a:cubicBezTo>
                    <a:lnTo>
                      <a:pt x="2549" y="500"/>
                    </a:lnTo>
                    <a:cubicBezTo>
                      <a:pt x="2691" y="500"/>
                      <a:pt x="2799" y="393"/>
                      <a:pt x="2799" y="250"/>
                    </a:cubicBezTo>
                    <a:cubicBezTo>
                      <a:pt x="2799" y="107"/>
                      <a:pt x="2691" y="0"/>
                      <a:pt x="25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49" name="Google Shape;1449;p37"/>
            <p:cNvGrpSpPr/>
            <p:nvPr/>
          </p:nvGrpSpPr>
          <p:grpSpPr>
            <a:xfrm>
              <a:off x="4093725" y="4269152"/>
              <a:ext cx="234762" cy="218290"/>
              <a:chOff x="8652775" y="883650"/>
              <a:chExt cx="38125" cy="35450"/>
            </a:xfrm>
          </p:grpSpPr>
          <p:sp>
            <p:nvSpPr>
              <p:cNvPr id="1450" name="Google Shape;1450;p37"/>
              <p:cNvSpPr/>
              <p:nvPr/>
            </p:nvSpPr>
            <p:spPr>
              <a:xfrm>
                <a:off x="8676900" y="883650"/>
                <a:ext cx="14000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1" extrusionOk="0">
                    <a:moveTo>
                      <a:pt x="274" y="0"/>
                    </a:moveTo>
                    <a:cubicBezTo>
                      <a:pt x="119" y="0"/>
                      <a:pt x="0" y="131"/>
                      <a:pt x="0" y="286"/>
                    </a:cubicBezTo>
                    <a:cubicBezTo>
                      <a:pt x="0" y="441"/>
                      <a:pt x="119" y="560"/>
                      <a:pt x="274" y="560"/>
                    </a:cubicBezTo>
                    <a:cubicBezTo>
                      <a:pt x="429" y="560"/>
                      <a:pt x="560" y="441"/>
                      <a:pt x="560" y="286"/>
                    </a:cubicBezTo>
                    <a:cubicBezTo>
                      <a:pt x="560" y="131"/>
                      <a:pt x="429" y="0"/>
                      <a:pt x="2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1" name="Google Shape;1451;p37"/>
              <p:cNvSpPr/>
              <p:nvPr/>
            </p:nvSpPr>
            <p:spPr>
              <a:xfrm>
                <a:off x="8676900" y="905075"/>
                <a:ext cx="14000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1" extrusionOk="0">
                    <a:moveTo>
                      <a:pt x="274" y="1"/>
                    </a:moveTo>
                    <a:cubicBezTo>
                      <a:pt x="119" y="1"/>
                      <a:pt x="0" y="120"/>
                      <a:pt x="0" y="275"/>
                    </a:cubicBezTo>
                    <a:cubicBezTo>
                      <a:pt x="0" y="429"/>
                      <a:pt x="119" y="560"/>
                      <a:pt x="274" y="560"/>
                    </a:cubicBezTo>
                    <a:cubicBezTo>
                      <a:pt x="429" y="560"/>
                      <a:pt x="560" y="429"/>
                      <a:pt x="560" y="275"/>
                    </a:cubicBezTo>
                    <a:cubicBezTo>
                      <a:pt x="560" y="120"/>
                      <a:pt x="429" y="1"/>
                      <a:pt x="2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2" name="Google Shape;1452;p37"/>
              <p:cNvSpPr/>
              <p:nvPr/>
            </p:nvSpPr>
            <p:spPr>
              <a:xfrm>
                <a:off x="8652775" y="883650"/>
                <a:ext cx="1402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1" extrusionOk="0">
                    <a:moveTo>
                      <a:pt x="286" y="0"/>
                    </a:moveTo>
                    <a:cubicBezTo>
                      <a:pt x="132" y="0"/>
                      <a:pt x="1" y="131"/>
                      <a:pt x="1" y="286"/>
                    </a:cubicBezTo>
                    <a:cubicBezTo>
                      <a:pt x="1" y="441"/>
                      <a:pt x="132" y="560"/>
                      <a:pt x="286" y="560"/>
                    </a:cubicBezTo>
                    <a:cubicBezTo>
                      <a:pt x="441" y="560"/>
                      <a:pt x="560" y="441"/>
                      <a:pt x="560" y="286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3" name="Google Shape;1453;p37"/>
              <p:cNvSpPr/>
              <p:nvPr/>
            </p:nvSpPr>
            <p:spPr>
              <a:xfrm>
                <a:off x="8652775" y="905075"/>
                <a:ext cx="14025" cy="14025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1" extrusionOk="0">
                    <a:moveTo>
                      <a:pt x="286" y="1"/>
                    </a:moveTo>
                    <a:cubicBezTo>
                      <a:pt x="132" y="1"/>
                      <a:pt x="1" y="120"/>
                      <a:pt x="1" y="275"/>
                    </a:cubicBezTo>
                    <a:cubicBezTo>
                      <a:pt x="1" y="429"/>
                      <a:pt x="132" y="560"/>
                      <a:pt x="286" y="560"/>
                    </a:cubicBezTo>
                    <a:cubicBezTo>
                      <a:pt x="441" y="560"/>
                      <a:pt x="560" y="429"/>
                      <a:pt x="560" y="275"/>
                    </a:cubicBezTo>
                    <a:cubicBezTo>
                      <a:pt x="560" y="120"/>
                      <a:pt x="441" y="1"/>
                      <a:pt x="2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454" name="Google Shape;1454;p37"/>
          <p:cNvGrpSpPr/>
          <p:nvPr/>
        </p:nvGrpSpPr>
        <p:grpSpPr>
          <a:xfrm rot="830319">
            <a:off x="7761595" y="2422826"/>
            <a:ext cx="1080044" cy="1016628"/>
            <a:chOff x="3685713" y="4288888"/>
            <a:chExt cx="329550" cy="310200"/>
          </a:xfrm>
        </p:grpSpPr>
        <p:sp>
          <p:nvSpPr>
            <p:cNvPr id="1455" name="Google Shape;1455;p37"/>
            <p:cNvSpPr/>
            <p:nvPr/>
          </p:nvSpPr>
          <p:spPr>
            <a:xfrm>
              <a:off x="3685713" y="4288888"/>
              <a:ext cx="329550" cy="310200"/>
            </a:xfrm>
            <a:custGeom>
              <a:avLst/>
              <a:gdLst/>
              <a:ahLst/>
              <a:cxnLst/>
              <a:rect l="l" t="t" r="r" b="b"/>
              <a:pathLst>
                <a:path w="13182" h="12408" extrusionOk="0">
                  <a:moveTo>
                    <a:pt x="6740" y="1"/>
                  </a:moveTo>
                  <a:cubicBezTo>
                    <a:pt x="6430" y="1"/>
                    <a:pt x="6168" y="263"/>
                    <a:pt x="6168" y="572"/>
                  </a:cubicBezTo>
                  <a:cubicBezTo>
                    <a:pt x="6168" y="834"/>
                    <a:pt x="6347" y="1049"/>
                    <a:pt x="6597" y="1120"/>
                  </a:cubicBezTo>
                  <a:lnTo>
                    <a:pt x="6585" y="1120"/>
                  </a:lnTo>
                  <a:lnTo>
                    <a:pt x="6585" y="2787"/>
                  </a:lnTo>
                  <a:cubicBezTo>
                    <a:pt x="5704" y="2846"/>
                    <a:pt x="4990" y="3430"/>
                    <a:pt x="4763" y="4192"/>
                  </a:cubicBezTo>
                  <a:lnTo>
                    <a:pt x="2692" y="4192"/>
                  </a:lnTo>
                  <a:cubicBezTo>
                    <a:pt x="1858" y="4192"/>
                    <a:pt x="1180" y="4930"/>
                    <a:pt x="1180" y="5847"/>
                  </a:cubicBezTo>
                  <a:lnTo>
                    <a:pt x="1180" y="6561"/>
                  </a:lnTo>
                  <a:cubicBezTo>
                    <a:pt x="1144" y="6549"/>
                    <a:pt x="1108" y="6549"/>
                    <a:pt x="1061" y="6549"/>
                  </a:cubicBezTo>
                  <a:cubicBezTo>
                    <a:pt x="799" y="6549"/>
                    <a:pt x="584" y="6764"/>
                    <a:pt x="584" y="7025"/>
                  </a:cubicBezTo>
                  <a:lnTo>
                    <a:pt x="584" y="7156"/>
                  </a:lnTo>
                  <a:lnTo>
                    <a:pt x="572" y="7156"/>
                  </a:lnTo>
                  <a:cubicBezTo>
                    <a:pt x="251" y="7156"/>
                    <a:pt x="1" y="7406"/>
                    <a:pt x="1" y="7728"/>
                  </a:cubicBezTo>
                  <a:cubicBezTo>
                    <a:pt x="1" y="8049"/>
                    <a:pt x="251" y="8299"/>
                    <a:pt x="572" y="8299"/>
                  </a:cubicBezTo>
                  <a:lnTo>
                    <a:pt x="584" y="8299"/>
                  </a:lnTo>
                  <a:lnTo>
                    <a:pt x="584" y="8418"/>
                  </a:lnTo>
                  <a:cubicBezTo>
                    <a:pt x="584" y="8692"/>
                    <a:pt x="799" y="8907"/>
                    <a:pt x="1061" y="8907"/>
                  </a:cubicBezTo>
                  <a:cubicBezTo>
                    <a:pt x="1108" y="8907"/>
                    <a:pt x="1144" y="8895"/>
                    <a:pt x="1180" y="8895"/>
                  </a:cubicBezTo>
                  <a:lnTo>
                    <a:pt x="1180" y="10038"/>
                  </a:lnTo>
                  <a:cubicBezTo>
                    <a:pt x="1180" y="10157"/>
                    <a:pt x="1191" y="10276"/>
                    <a:pt x="1215" y="10383"/>
                  </a:cubicBezTo>
                  <a:cubicBezTo>
                    <a:pt x="668" y="10395"/>
                    <a:pt x="227" y="10847"/>
                    <a:pt x="227" y="11395"/>
                  </a:cubicBezTo>
                  <a:cubicBezTo>
                    <a:pt x="227" y="11955"/>
                    <a:pt x="680" y="12407"/>
                    <a:pt x="1227" y="12407"/>
                  </a:cubicBezTo>
                  <a:lnTo>
                    <a:pt x="11943" y="12407"/>
                  </a:lnTo>
                  <a:cubicBezTo>
                    <a:pt x="12502" y="12407"/>
                    <a:pt x="12955" y="11955"/>
                    <a:pt x="12955" y="11395"/>
                  </a:cubicBezTo>
                  <a:cubicBezTo>
                    <a:pt x="12955" y="10847"/>
                    <a:pt x="12502" y="10395"/>
                    <a:pt x="11955" y="10383"/>
                  </a:cubicBezTo>
                  <a:cubicBezTo>
                    <a:pt x="11979" y="10276"/>
                    <a:pt x="11990" y="10157"/>
                    <a:pt x="11990" y="10038"/>
                  </a:cubicBezTo>
                  <a:lnTo>
                    <a:pt x="11990" y="8883"/>
                  </a:lnTo>
                  <a:cubicBezTo>
                    <a:pt x="12026" y="8895"/>
                    <a:pt x="12074" y="8907"/>
                    <a:pt x="12110" y="8907"/>
                  </a:cubicBezTo>
                  <a:cubicBezTo>
                    <a:pt x="12383" y="8907"/>
                    <a:pt x="12598" y="8692"/>
                    <a:pt x="12598" y="8418"/>
                  </a:cubicBezTo>
                  <a:lnTo>
                    <a:pt x="12598" y="8299"/>
                  </a:lnTo>
                  <a:lnTo>
                    <a:pt x="12610" y="8299"/>
                  </a:lnTo>
                  <a:cubicBezTo>
                    <a:pt x="12919" y="8299"/>
                    <a:pt x="13181" y="8037"/>
                    <a:pt x="13181" y="7728"/>
                  </a:cubicBezTo>
                  <a:cubicBezTo>
                    <a:pt x="13181" y="7406"/>
                    <a:pt x="12919" y="7156"/>
                    <a:pt x="12610" y="7156"/>
                  </a:cubicBezTo>
                  <a:lnTo>
                    <a:pt x="12598" y="7156"/>
                  </a:lnTo>
                  <a:lnTo>
                    <a:pt x="12598" y="7025"/>
                  </a:lnTo>
                  <a:cubicBezTo>
                    <a:pt x="12598" y="6764"/>
                    <a:pt x="12371" y="6549"/>
                    <a:pt x="12110" y="6549"/>
                  </a:cubicBezTo>
                  <a:cubicBezTo>
                    <a:pt x="12062" y="6549"/>
                    <a:pt x="12026" y="6549"/>
                    <a:pt x="11990" y="6561"/>
                  </a:cubicBezTo>
                  <a:lnTo>
                    <a:pt x="11990" y="5847"/>
                  </a:lnTo>
                  <a:cubicBezTo>
                    <a:pt x="11990" y="4930"/>
                    <a:pt x="11312" y="4192"/>
                    <a:pt x="10490" y="4192"/>
                  </a:cubicBezTo>
                  <a:lnTo>
                    <a:pt x="8716" y="4192"/>
                  </a:lnTo>
                  <a:cubicBezTo>
                    <a:pt x="8490" y="3430"/>
                    <a:pt x="7776" y="2846"/>
                    <a:pt x="6895" y="2787"/>
                  </a:cubicBezTo>
                  <a:lnTo>
                    <a:pt x="6895" y="1120"/>
                  </a:lnTo>
                  <a:lnTo>
                    <a:pt x="6883" y="1120"/>
                  </a:lnTo>
                  <a:cubicBezTo>
                    <a:pt x="7133" y="1060"/>
                    <a:pt x="7311" y="834"/>
                    <a:pt x="7311" y="572"/>
                  </a:cubicBezTo>
                  <a:cubicBezTo>
                    <a:pt x="7311" y="263"/>
                    <a:pt x="7049" y="1"/>
                    <a:pt x="6740" y="1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accent5">
                  <a:alpha val="2588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56" name="Google Shape;1456;p37"/>
            <p:cNvGrpSpPr/>
            <p:nvPr/>
          </p:nvGrpSpPr>
          <p:grpSpPr>
            <a:xfrm>
              <a:off x="3685713" y="4289050"/>
              <a:ext cx="329550" cy="309875"/>
              <a:chOff x="3816825" y="4572725"/>
              <a:chExt cx="329550" cy="309875"/>
            </a:xfrm>
          </p:grpSpPr>
          <p:sp>
            <p:nvSpPr>
              <p:cNvPr id="1457" name="Google Shape;1457;p37"/>
              <p:cNvSpPr/>
              <p:nvPr/>
            </p:nvSpPr>
            <p:spPr>
              <a:xfrm>
                <a:off x="3816825" y="4751300"/>
                <a:ext cx="28600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44" extrusionOk="0">
                    <a:moveTo>
                      <a:pt x="572" y="1"/>
                    </a:moveTo>
                    <a:cubicBezTo>
                      <a:pt x="251" y="1"/>
                      <a:pt x="1" y="263"/>
                      <a:pt x="1" y="572"/>
                    </a:cubicBezTo>
                    <a:cubicBezTo>
                      <a:pt x="1" y="894"/>
                      <a:pt x="251" y="1144"/>
                      <a:pt x="572" y="1144"/>
                    </a:cubicBezTo>
                    <a:cubicBezTo>
                      <a:pt x="882" y="1144"/>
                      <a:pt x="1144" y="894"/>
                      <a:pt x="1144" y="572"/>
                    </a:cubicBezTo>
                    <a:cubicBezTo>
                      <a:pt x="1144" y="263"/>
                      <a:pt x="882" y="1"/>
                      <a:pt x="57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8" name="Google Shape;1458;p37"/>
              <p:cNvSpPr/>
              <p:nvPr/>
            </p:nvSpPr>
            <p:spPr>
              <a:xfrm>
                <a:off x="3981450" y="4600400"/>
                <a:ext cx="7750" cy="113125"/>
              </a:xfrm>
              <a:custGeom>
                <a:avLst/>
                <a:gdLst/>
                <a:ahLst/>
                <a:cxnLst/>
                <a:rect l="l" t="t" r="r" b="b"/>
                <a:pathLst>
                  <a:path w="310" h="4525" extrusionOk="0">
                    <a:moveTo>
                      <a:pt x="0" y="0"/>
                    </a:moveTo>
                    <a:lnTo>
                      <a:pt x="0" y="4525"/>
                    </a:lnTo>
                    <a:lnTo>
                      <a:pt x="310" y="4525"/>
                    </a:lnTo>
                    <a:lnTo>
                      <a:pt x="31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9" name="Google Shape;1459;p37"/>
              <p:cNvSpPr/>
              <p:nvPr/>
            </p:nvSpPr>
            <p:spPr>
              <a:xfrm>
                <a:off x="3933825" y="4642075"/>
                <a:ext cx="10300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4120" h="1941" extrusionOk="0">
                    <a:moveTo>
                      <a:pt x="2060" y="0"/>
                    </a:moveTo>
                    <a:cubicBezTo>
                      <a:pt x="917" y="0"/>
                      <a:pt x="0" y="869"/>
                      <a:pt x="0" y="1941"/>
                    </a:cubicBezTo>
                    <a:lnTo>
                      <a:pt x="4120" y="1941"/>
                    </a:lnTo>
                    <a:cubicBezTo>
                      <a:pt x="4120" y="869"/>
                      <a:pt x="3191" y="0"/>
                      <a:pt x="20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0" name="Google Shape;1460;p37"/>
              <p:cNvSpPr/>
              <p:nvPr/>
            </p:nvSpPr>
            <p:spPr>
              <a:xfrm>
                <a:off x="3831425" y="4736125"/>
                <a:ext cx="24125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965" h="2370" extrusionOk="0">
                    <a:moveTo>
                      <a:pt x="477" y="1"/>
                    </a:moveTo>
                    <a:cubicBezTo>
                      <a:pt x="215" y="1"/>
                      <a:pt x="0" y="227"/>
                      <a:pt x="0" y="489"/>
                    </a:cubicBezTo>
                    <a:lnTo>
                      <a:pt x="0" y="1882"/>
                    </a:lnTo>
                    <a:cubicBezTo>
                      <a:pt x="0" y="2144"/>
                      <a:pt x="215" y="2370"/>
                      <a:pt x="477" y="2370"/>
                    </a:cubicBezTo>
                    <a:cubicBezTo>
                      <a:pt x="750" y="2370"/>
                      <a:pt x="965" y="2144"/>
                      <a:pt x="965" y="1882"/>
                    </a:cubicBezTo>
                    <a:lnTo>
                      <a:pt x="965" y="489"/>
                    </a:lnTo>
                    <a:cubicBezTo>
                      <a:pt x="965" y="215"/>
                      <a:pt x="750" y="1"/>
                      <a:pt x="4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1" name="Google Shape;1461;p37"/>
              <p:cNvSpPr/>
              <p:nvPr/>
            </p:nvSpPr>
            <p:spPr>
              <a:xfrm>
                <a:off x="4117475" y="4751300"/>
                <a:ext cx="28900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156" h="1144" extrusionOk="0">
                    <a:moveTo>
                      <a:pt x="584" y="1"/>
                    </a:moveTo>
                    <a:cubicBezTo>
                      <a:pt x="262" y="1"/>
                      <a:pt x="0" y="263"/>
                      <a:pt x="0" y="572"/>
                    </a:cubicBezTo>
                    <a:cubicBezTo>
                      <a:pt x="0" y="894"/>
                      <a:pt x="262" y="1144"/>
                      <a:pt x="584" y="1144"/>
                    </a:cubicBezTo>
                    <a:cubicBezTo>
                      <a:pt x="893" y="1144"/>
                      <a:pt x="1155" y="894"/>
                      <a:pt x="1155" y="572"/>
                    </a:cubicBezTo>
                    <a:cubicBezTo>
                      <a:pt x="1155" y="263"/>
                      <a:pt x="893" y="1"/>
                      <a:pt x="5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2" name="Google Shape;1462;p37"/>
              <p:cNvSpPr/>
              <p:nvPr/>
            </p:nvSpPr>
            <p:spPr>
              <a:xfrm>
                <a:off x="4107350" y="4736125"/>
                <a:ext cx="24425" cy="5925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370" extrusionOk="0">
                    <a:moveTo>
                      <a:pt x="489" y="1"/>
                    </a:moveTo>
                    <a:cubicBezTo>
                      <a:pt x="227" y="1"/>
                      <a:pt x="0" y="215"/>
                      <a:pt x="0" y="489"/>
                    </a:cubicBezTo>
                    <a:lnTo>
                      <a:pt x="0" y="1882"/>
                    </a:lnTo>
                    <a:cubicBezTo>
                      <a:pt x="0" y="2144"/>
                      <a:pt x="215" y="2370"/>
                      <a:pt x="489" y="2370"/>
                    </a:cubicBezTo>
                    <a:cubicBezTo>
                      <a:pt x="750" y="2370"/>
                      <a:pt x="977" y="2144"/>
                      <a:pt x="977" y="1882"/>
                    </a:cubicBezTo>
                    <a:lnTo>
                      <a:pt x="977" y="489"/>
                    </a:lnTo>
                    <a:cubicBezTo>
                      <a:pt x="977" y="227"/>
                      <a:pt x="750" y="1"/>
                      <a:pt x="4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3" name="Google Shape;1463;p37"/>
              <p:cNvSpPr/>
              <p:nvPr/>
            </p:nvSpPr>
            <p:spPr>
              <a:xfrm>
                <a:off x="3846300" y="4677500"/>
                <a:ext cx="270300" cy="18755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7502" extrusionOk="0">
                    <a:moveTo>
                      <a:pt x="1513" y="0"/>
                    </a:moveTo>
                    <a:cubicBezTo>
                      <a:pt x="679" y="0"/>
                      <a:pt x="1" y="738"/>
                      <a:pt x="1" y="1655"/>
                    </a:cubicBezTo>
                    <a:lnTo>
                      <a:pt x="1" y="5846"/>
                    </a:lnTo>
                    <a:cubicBezTo>
                      <a:pt x="1" y="6763"/>
                      <a:pt x="679" y="7501"/>
                      <a:pt x="1513" y="7501"/>
                    </a:cubicBezTo>
                    <a:lnTo>
                      <a:pt x="9311" y="7501"/>
                    </a:lnTo>
                    <a:cubicBezTo>
                      <a:pt x="10133" y="7501"/>
                      <a:pt x="10811" y="6763"/>
                      <a:pt x="10811" y="5846"/>
                    </a:cubicBezTo>
                    <a:lnTo>
                      <a:pt x="10811" y="1655"/>
                    </a:lnTo>
                    <a:cubicBezTo>
                      <a:pt x="10811" y="738"/>
                      <a:pt x="10133" y="0"/>
                      <a:pt x="93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4" name="Google Shape;1464;p37"/>
              <p:cNvSpPr/>
              <p:nvPr/>
            </p:nvSpPr>
            <p:spPr>
              <a:xfrm>
                <a:off x="3822500" y="4832275"/>
                <a:ext cx="317900" cy="50325"/>
              </a:xfrm>
              <a:custGeom>
                <a:avLst/>
                <a:gdLst/>
                <a:ahLst/>
                <a:cxnLst/>
                <a:rect l="l" t="t" r="r" b="b"/>
                <a:pathLst>
                  <a:path w="12716" h="2013" extrusionOk="0">
                    <a:moveTo>
                      <a:pt x="1000" y="0"/>
                    </a:moveTo>
                    <a:cubicBezTo>
                      <a:pt x="453" y="0"/>
                      <a:pt x="0" y="453"/>
                      <a:pt x="0" y="1012"/>
                    </a:cubicBezTo>
                    <a:cubicBezTo>
                      <a:pt x="0" y="1560"/>
                      <a:pt x="453" y="2013"/>
                      <a:pt x="1000" y="2013"/>
                    </a:cubicBezTo>
                    <a:lnTo>
                      <a:pt x="11716" y="2013"/>
                    </a:lnTo>
                    <a:cubicBezTo>
                      <a:pt x="12275" y="2013"/>
                      <a:pt x="12716" y="1560"/>
                      <a:pt x="12716" y="1012"/>
                    </a:cubicBezTo>
                    <a:cubicBezTo>
                      <a:pt x="12716" y="453"/>
                      <a:pt x="12264" y="0"/>
                      <a:pt x="1171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5" name="Google Shape;1465;p37"/>
              <p:cNvSpPr/>
              <p:nvPr/>
            </p:nvSpPr>
            <p:spPr>
              <a:xfrm>
                <a:off x="3912975" y="4719325"/>
                <a:ext cx="426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524" extrusionOk="0">
                    <a:moveTo>
                      <a:pt x="848" y="1"/>
                    </a:moveTo>
                    <a:cubicBezTo>
                      <a:pt x="673" y="1"/>
                      <a:pt x="497" y="61"/>
                      <a:pt x="358" y="184"/>
                    </a:cubicBezTo>
                    <a:cubicBezTo>
                      <a:pt x="36" y="458"/>
                      <a:pt x="1" y="946"/>
                      <a:pt x="274" y="1256"/>
                    </a:cubicBezTo>
                    <a:cubicBezTo>
                      <a:pt x="425" y="1433"/>
                      <a:pt x="640" y="1523"/>
                      <a:pt x="855" y="1523"/>
                    </a:cubicBezTo>
                    <a:cubicBezTo>
                      <a:pt x="1031" y="1523"/>
                      <a:pt x="1207" y="1463"/>
                      <a:pt x="1346" y="1339"/>
                    </a:cubicBezTo>
                    <a:cubicBezTo>
                      <a:pt x="1667" y="1054"/>
                      <a:pt x="1703" y="577"/>
                      <a:pt x="1429" y="268"/>
                    </a:cubicBezTo>
                    <a:cubicBezTo>
                      <a:pt x="1279" y="91"/>
                      <a:pt x="1063" y="1"/>
                      <a:pt x="8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6" name="Google Shape;1466;p37"/>
              <p:cNvSpPr/>
              <p:nvPr/>
            </p:nvSpPr>
            <p:spPr>
              <a:xfrm>
                <a:off x="4005250" y="4719325"/>
                <a:ext cx="426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1704" h="1524" extrusionOk="0">
                    <a:moveTo>
                      <a:pt x="853" y="1"/>
                    </a:moveTo>
                    <a:cubicBezTo>
                      <a:pt x="678" y="1"/>
                      <a:pt x="502" y="61"/>
                      <a:pt x="358" y="184"/>
                    </a:cubicBezTo>
                    <a:cubicBezTo>
                      <a:pt x="36" y="458"/>
                      <a:pt x="1" y="946"/>
                      <a:pt x="286" y="1256"/>
                    </a:cubicBezTo>
                    <a:cubicBezTo>
                      <a:pt x="437" y="1433"/>
                      <a:pt x="649" y="1523"/>
                      <a:pt x="862" y="1523"/>
                    </a:cubicBezTo>
                    <a:cubicBezTo>
                      <a:pt x="1037" y="1523"/>
                      <a:pt x="1213" y="1463"/>
                      <a:pt x="1358" y="1339"/>
                    </a:cubicBezTo>
                    <a:cubicBezTo>
                      <a:pt x="1667" y="1054"/>
                      <a:pt x="1703" y="577"/>
                      <a:pt x="1429" y="268"/>
                    </a:cubicBezTo>
                    <a:cubicBezTo>
                      <a:pt x="1279" y="91"/>
                      <a:pt x="1067" y="1"/>
                      <a:pt x="8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7" name="Google Shape;1467;p37"/>
              <p:cNvSpPr/>
              <p:nvPr/>
            </p:nvSpPr>
            <p:spPr>
              <a:xfrm>
                <a:off x="3971025" y="4572725"/>
                <a:ext cx="28600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144" h="1132" extrusionOk="0">
                    <a:moveTo>
                      <a:pt x="572" y="0"/>
                    </a:moveTo>
                    <a:cubicBezTo>
                      <a:pt x="250" y="0"/>
                      <a:pt x="0" y="250"/>
                      <a:pt x="0" y="560"/>
                    </a:cubicBezTo>
                    <a:cubicBezTo>
                      <a:pt x="0" y="881"/>
                      <a:pt x="250" y="1131"/>
                      <a:pt x="572" y="1131"/>
                    </a:cubicBezTo>
                    <a:cubicBezTo>
                      <a:pt x="881" y="1131"/>
                      <a:pt x="1143" y="881"/>
                      <a:pt x="1143" y="560"/>
                    </a:cubicBezTo>
                    <a:cubicBezTo>
                      <a:pt x="1143" y="250"/>
                      <a:pt x="881" y="0"/>
                      <a:pt x="57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8" name="Google Shape;1468;p37"/>
              <p:cNvSpPr/>
              <p:nvPr/>
            </p:nvSpPr>
            <p:spPr>
              <a:xfrm>
                <a:off x="3932325" y="4776025"/>
                <a:ext cx="96175" cy="25900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1036" extrusionOk="0">
                    <a:moveTo>
                      <a:pt x="489" y="0"/>
                    </a:moveTo>
                    <a:cubicBezTo>
                      <a:pt x="215" y="0"/>
                      <a:pt x="0" y="226"/>
                      <a:pt x="0" y="488"/>
                    </a:cubicBezTo>
                    <a:lnTo>
                      <a:pt x="0" y="560"/>
                    </a:lnTo>
                    <a:cubicBezTo>
                      <a:pt x="0" y="822"/>
                      <a:pt x="215" y="1036"/>
                      <a:pt x="489" y="1036"/>
                    </a:cubicBezTo>
                    <a:lnTo>
                      <a:pt x="3370" y="1036"/>
                    </a:lnTo>
                    <a:cubicBezTo>
                      <a:pt x="3632" y="1036"/>
                      <a:pt x="3846" y="822"/>
                      <a:pt x="3846" y="560"/>
                    </a:cubicBezTo>
                    <a:lnTo>
                      <a:pt x="3846" y="488"/>
                    </a:lnTo>
                    <a:cubicBezTo>
                      <a:pt x="3846" y="214"/>
                      <a:pt x="3632" y="0"/>
                      <a:pt x="33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9" name="Google Shape;1469;p37"/>
              <p:cNvSpPr/>
              <p:nvPr/>
            </p:nvSpPr>
            <p:spPr>
              <a:xfrm>
                <a:off x="3941250" y="4785825"/>
                <a:ext cx="783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3132" h="251" extrusionOk="0">
                    <a:moveTo>
                      <a:pt x="132" y="1"/>
                    </a:moveTo>
                    <a:cubicBezTo>
                      <a:pt x="60" y="1"/>
                      <a:pt x="1" y="61"/>
                      <a:pt x="1" y="132"/>
                    </a:cubicBezTo>
                    <a:cubicBezTo>
                      <a:pt x="1" y="203"/>
                      <a:pt x="60" y="251"/>
                      <a:pt x="132" y="251"/>
                    </a:cubicBezTo>
                    <a:lnTo>
                      <a:pt x="3001" y="251"/>
                    </a:lnTo>
                    <a:cubicBezTo>
                      <a:pt x="3072" y="251"/>
                      <a:pt x="3132" y="203"/>
                      <a:pt x="3132" y="132"/>
                    </a:cubicBezTo>
                    <a:cubicBezTo>
                      <a:pt x="3132" y="61"/>
                      <a:pt x="3072" y="1"/>
                      <a:pt x="300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0" name="Google Shape;1470;p37"/>
              <p:cNvSpPr/>
              <p:nvPr/>
            </p:nvSpPr>
            <p:spPr>
              <a:xfrm>
                <a:off x="3868625" y="4851925"/>
                <a:ext cx="137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60" extrusionOk="0">
                    <a:moveTo>
                      <a:pt x="274" y="0"/>
                    </a:moveTo>
                    <a:cubicBezTo>
                      <a:pt x="120" y="0"/>
                      <a:pt x="1" y="131"/>
                      <a:pt x="1" y="274"/>
                    </a:cubicBezTo>
                    <a:cubicBezTo>
                      <a:pt x="1" y="429"/>
                      <a:pt x="120" y="560"/>
                      <a:pt x="274" y="560"/>
                    </a:cubicBezTo>
                    <a:cubicBezTo>
                      <a:pt x="429" y="560"/>
                      <a:pt x="548" y="429"/>
                      <a:pt x="548" y="274"/>
                    </a:cubicBezTo>
                    <a:cubicBezTo>
                      <a:pt x="548" y="131"/>
                      <a:pt x="429" y="0"/>
                      <a:pt x="2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1" name="Google Shape;1471;p37"/>
              <p:cNvSpPr/>
              <p:nvPr/>
            </p:nvSpPr>
            <p:spPr>
              <a:xfrm>
                <a:off x="3898700" y="4851925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31" y="0"/>
                      <a:pt x="0" y="131"/>
                      <a:pt x="0" y="274"/>
                    </a:cubicBezTo>
                    <a:cubicBezTo>
                      <a:pt x="0" y="429"/>
                      <a:pt x="131" y="560"/>
                      <a:pt x="286" y="560"/>
                    </a:cubicBezTo>
                    <a:cubicBezTo>
                      <a:pt x="441" y="560"/>
                      <a:pt x="560" y="429"/>
                      <a:pt x="560" y="274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2" name="Google Shape;1472;p37"/>
              <p:cNvSpPr/>
              <p:nvPr/>
            </p:nvSpPr>
            <p:spPr>
              <a:xfrm>
                <a:off x="3929050" y="4851925"/>
                <a:ext cx="137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60" extrusionOk="0">
                    <a:moveTo>
                      <a:pt x="274" y="0"/>
                    </a:moveTo>
                    <a:cubicBezTo>
                      <a:pt x="120" y="0"/>
                      <a:pt x="1" y="131"/>
                      <a:pt x="1" y="274"/>
                    </a:cubicBezTo>
                    <a:cubicBezTo>
                      <a:pt x="1" y="429"/>
                      <a:pt x="120" y="560"/>
                      <a:pt x="274" y="560"/>
                    </a:cubicBezTo>
                    <a:cubicBezTo>
                      <a:pt x="429" y="560"/>
                      <a:pt x="548" y="429"/>
                      <a:pt x="548" y="274"/>
                    </a:cubicBezTo>
                    <a:cubicBezTo>
                      <a:pt x="548" y="131"/>
                      <a:pt x="429" y="0"/>
                      <a:pt x="2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" name="Google Shape;1473;p37"/>
              <p:cNvSpPr/>
              <p:nvPr/>
            </p:nvSpPr>
            <p:spPr>
              <a:xfrm>
                <a:off x="3959125" y="4851925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31" y="0"/>
                      <a:pt x="0" y="131"/>
                      <a:pt x="0" y="274"/>
                    </a:cubicBezTo>
                    <a:cubicBezTo>
                      <a:pt x="0" y="429"/>
                      <a:pt x="131" y="560"/>
                      <a:pt x="286" y="560"/>
                    </a:cubicBezTo>
                    <a:cubicBezTo>
                      <a:pt x="441" y="560"/>
                      <a:pt x="560" y="429"/>
                      <a:pt x="560" y="274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" name="Google Shape;1474;p37"/>
              <p:cNvSpPr/>
              <p:nvPr/>
            </p:nvSpPr>
            <p:spPr>
              <a:xfrm>
                <a:off x="3989475" y="4851925"/>
                <a:ext cx="137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60" extrusionOk="0">
                    <a:moveTo>
                      <a:pt x="274" y="0"/>
                    </a:moveTo>
                    <a:cubicBezTo>
                      <a:pt x="120" y="0"/>
                      <a:pt x="0" y="131"/>
                      <a:pt x="0" y="274"/>
                    </a:cubicBezTo>
                    <a:cubicBezTo>
                      <a:pt x="0" y="429"/>
                      <a:pt x="120" y="560"/>
                      <a:pt x="274" y="560"/>
                    </a:cubicBezTo>
                    <a:cubicBezTo>
                      <a:pt x="429" y="560"/>
                      <a:pt x="548" y="429"/>
                      <a:pt x="548" y="274"/>
                    </a:cubicBezTo>
                    <a:cubicBezTo>
                      <a:pt x="548" y="131"/>
                      <a:pt x="429" y="0"/>
                      <a:pt x="2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" name="Google Shape;1475;p37"/>
              <p:cNvSpPr/>
              <p:nvPr/>
            </p:nvSpPr>
            <p:spPr>
              <a:xfrm>
                <a:off x="4019550" y="4851925"/>
                <a:ext cx="14000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560" extrusionOk="0">
                    <a:moveTo>
                      <a:pt x="286" y="0"/>
                    </a:moveTo>
                    <a:cubicBezTo>
                      <a:pt x="131" y="0"/>
                      <a:pt x="0" y="131"/>
                      <a:pt x="0" y="274"/>
                    </a:cubicBezTo>
                    <a:cubicBezTo>
                      <a:pt x="0" y="429"/>
                      <a:pt x="131" y="560"/>
                      <a:pt x="286" y="560"/>
                    </a:cubicBezTo>
                    <a:cubicBezTo>
                      <a:pt x="441" y="560"/>
                      <a:pt x="560" y="429"/>
                      <a:pt x="560" y="274"/>
                    </a:cubicBezTo>
                    <a:cubicBezTo>
                      <a:pt x="560" y="131"/>
                      <a:pt x="441" y="0"/>
                      <a:pt x="28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6" name="Google Shape;1476;p37"/>
              <p:cNvSpPr/>
              <p:nvPr/>
            </p:nvSpPr>
            <p:spPr>
              <a:xfrm>
                <a:off x="4049900" y="4851925"/>
                <a:ext cx="137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49" h="560" extrusionOk="0">
                    <a:moveTo>
                      <a:pt x="274" y="0"/>
                    </a:moveTo>
                    <a:cubicBezTo>
                      <a:pt x="120" y="0"/>
                      <a:pt x="0" y="131"/>
                      <a:pt x="0" y="274"/>
                    </a:cubicBezTo>
                    <a:cubicBezTo>
                      <a:pt x="0" y="429"/>
                      <a:pt x="120" y="560"/>
                      <a:pt x="274" y="560"/>
                    </a:cubicBezTo>
                    <a:cubicBezTo>
                      <a:pt x="429" y="560"/>
                      <a:pt x="548" y="429"/>
                      <a:pt x="548" y="274"/>
                    </a:cubicBezTo>
                    <a:cubicBezTo>
                      <a:pt x="548" y="131"/>
                      <a:pt x="429" y="0"/>
                      <a:pt x="27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7" name="Google Shape;1477;p37"/>
              <p:cNvSpPr/>
              <p:nvPr/>
            </p:nvSpPr>
            <p:spPr>
              <a:xfrm>
                <a:off x="4079950" y="4851925"/>
                <a:ext cx="1402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561" h="560" extrusionOk="0">
                    <a:moveTo>
                      <a:pt x="287" y="0"/>
                    </a:moveTo>
                    <a:cubicBezTo>
                      <a:pt x="132" y="0"/>
                      <a:pt x="1" y="131"/>
                      <a:pt x="1" y="274"/>
                    </a:cubicBezTo>
                    <a:cubicBezTo>
                      <a:pt x="1" y="429"/>
                      <a:pt x="132" y="560"/>
                      <a:pt x="287" y="560"/>
                    </a:cubicBezTo>
                    <a:cubicBezTo>
                      <a:pt x="442" y="560"/>
                      <a:pt x="561" y="429"/>
                      <a:pt x="561" y="274"/>
                    </a:cubicBezTo>
                    <a:cubicBezTo>
                      <a:pt x="561" y="131"/>
                      <a:pt x="442" y="0"/>
                      <a:pt x="28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478" name="Google Shape;1478;p37"/>
          <p:cNvSpPr txBox="1">
            <a:spLocks noGrp="1"/>
          </p:cNvSpPr>
          <p:nvPr>
            <p:ph type="title"/>
          </p:nvPr>
        </p:nvSpPr>
        <p:spPr>
          <a:xfrm>
            <a:off x="5258125" y="3553875"/>
            <a:ext cx="30477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 sz="1400" b="0">
                <a:solidFill>
                  <a:srgbClr val="EEEEEE"/>
                </a:solidFill>
                <a:latin typeface="Barlow Medium"/>
                <a:ea typeface="Barlow Medium"/>
                <a:cs typeface="Barlow Medium"/>
                <a:sym typeface="Barlow Medium"/>
              </a:rPr>
              <a:t> </a:t>
            </a:r>
            <a:r>
              <a:rPr lang="en" sz="2100">
                <a:solidFill>
                  <a:srgbClr val="EEEEEE"/>
                </a:solidFill>
                <a:latin typeface="Barlow"/>
                <a:ea typeface="Barlow"/>
                <a:cs typeface="Barlow"/>
                <a:sym typeface="Barlow"/>
              </a:rPr>
              <a:t>Tinkercad circuit diagram </a:t>
            </a:r>
            <a:endParaRPr sz="2100">
              <a:solidFill>
                <a:srgbClr val="EEEEEE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39"/>
          <p:cNvSpPr txBox="1">
            <a:spLocks noGrp="1"/>
          </p:cNvSpPr>
          <p:nvPr>
            <p:ph type="title"/>
          </p:nvPr>
        </p:nvSpPr>
        <p:spPr>
          <a:xfrm>
            <a:off x="2324000" y="1555800"/>
            <a:ext cx="44961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5400"/>
              <a:t>3. Софтуер</a:t>
            </a:r>
            <a:r>
              <a:rPr lang="en"/>
              <a:t> </a:t>
            </a:r>
            <a:endParaRPr/>
          </a:p>
        </p:txBody>
      </p:sp>
      <p:grpSp>
        <p:nvGrpSpPr>
          <p:cNvPr id="1635" name="Google Shape;1635;p39"/>
          <p:cNvGrpSpPr/>
          <p:nvPr/>
        </p:nvGrpSpPr>
        <p:grpSpPr>
          <a:xfrm rot="-807566">
            <a:off x="471395" y="2946878"/>
            <a:ext cx="1827102" cy="2315105"/>
            <a:chOff x="4700075" y="3262363"/>
            <a:chExt cx="560525" cy="710237"/>
          </a:xfrm>
        </p:grpSpPr>
        <p:sp>
          <p:nvSpPr>
            <p:cNvPr id="1636" name="Google Shape;1636;p39"/>
            <p:cNvSpPr/>
            <p:nvPr/>
          </p:nvSpPr>
          <p:spPr>
            <a:xfrm>
              <a:off x="4700075" y="3262375"/>
              <a:ext cx="560525" cy="710225"/>
            </a:xfrm>
            <a:custGeom>
              <a:avLst/>
              <a:gdLst/>
              <a:ahLst/>
              <a:cxnLst/>
              <a:rect l="l" t="t" r="r" b="b"/>
              <a:pathLst>
                <a:path w="22421" h="28409" extrusionOk="0">
                  <a:moveTo>
                    <a:pt x="6728" y="0"/>
                  </a:moveTo>
                  <a:cubicBezTo>
                    <a:pt x="6121" y="0"/>
                    <a:pt x="5632" y="488"/>
                    <a:pt x="5632" y="1084"/>
                  </a:cubicBezTo>
                  <a:lnTo>
                    <a:pt x="5632" y="3000"/>
                  </a:lnTo>
                  <a:cubicBezTo>
                    <a:pt x="5394" y="3012"/>
                    <a:pt x="5204" y="3215"/>
                    <a:pt x="5204" y="3465"/>
                  </a:cubicBezTo>
                  <a:lnTo>
                    <a:pt x="5204" y="3953"/>
                  </a:lnTo>
                  <a:lnTo>
                    <a:pt x="4716" y="3953"/>
                  </a:lnTo>
                  <a:lnTo>
                    <a:pt x="4716" y="4286"/>
                  </a:lnTo>
                  <a:lnTo>
                    <a:pt x="3263" y="4286"/>
                  </a:lnTo>
                  <a:cubicBezTo>
                    <a:pt x="3120" y="3834"/>
                    <a:pt x="2692" y="3501"/>
                    <a:pt x="2192" y="3501"/>
                  </a:cubicBezTo>
                  <a:cubicBezTo>
                    <a:pt x="1584" y="3501"/>
                    <a:pt x="1084" y="4001"/>
                    <a:pt x="1084" y="4608"/>
                  </a:cubicBezTo>
                  <a:cubicBezTo>
                    <a:pt x="1084" y="5227"/>
                    <a:pt x="1572" y="5727"/>
                    <a:pt x="2192" y="5727"/>
                  </a:cubicBezTo>
                  <a:cubicBezTo>
                    <a:pt x="2692" y="5727"/>
                    <a:pt x="3108" y="5406"/>
                    <a:pt x="3251" y="4953"/>
                  </a:cubicBezTo>
                  <a:lnTo>
                    <a:pt x="4716" y="4953"/>
                  </a:lnTo>
                  <a:lnTo>
                    <a:pt x="4716" y="5298"/>
                  </a:lnTo>
                  <a:lnTo>
                    <a:pt x="5192" y="5298"/>
                  </a:lnTo>
                  <a:lnTo>
                    <a:pt x="5192" y="5727"/>
                  </a:lnTo>
                  <a:cubicBezTo>
                    <a:pt x="5192" y="5977"/>
                    <a:pt x="5394" y="6179"/>
                    <a:pt x="5632" y="6191"/>
                  </a:cubicBezTo>
                  <a:lnTo>
                    <a:pt x="5632" y="8394"/>
                  </a:lnTo>
                  <a:cubicBezTo>
                    <a:pt x="5632" y="8989"/>
                    <a:pt x="6121" y="9477"/>
                    <a:pt x="6728" y="9477"/>
                  </a:cubicBezTo>
                  <a:lnTo>
                    <a:pt x="9300" y="9477"/>
                  </a:lnTo>
                  <a:lnTo>
                    <a:pt x="9300" y="10323"/>
                  </a:lnTo>
                  <a:lnTo>
                    <a:pt x="4442" y="10323"/>
                  </a:lnTo>
                  <a:lnTo>
                    <a:pt x="4442" y="11216"/>
                  </a:lnTo>
                  <a:lnTo>
                    <a:pt x="4442" y="11966"/>
                  </a:lnTo>
                  <a:lnTo>
                    <a:pt x="4442" y="12013"/>
                  </a:lnTo>
                  <a:lnTo>
                    <a:pt x="5609" y="12013"/>
                  </a:lnTo>
                  <a:cubicBezTo>
                    <a:pt x="5251" y="12204"/>
                    <a:pt x="4906" y="12430"/>
                    <a:pt x="4585" y="12692"/>
                  </a:cubicBezTo>
                  <a:cubicBezTo>
                    <a:pt x="4358" y="12871"/>
                    <a:pt x="4132" y="13061"/>
                    <a:pt x="3930" y="13264"/>
                  </a:cubicBezTo>
                  <a:cubicBezTo>
                    <a:pt x="3739" y="13454"/>
                    <a:pt x="3573" y="13645"/>
                    <a:pt x="3418" y="13847"/>
                  </a:cubicBezTo>
                  <a:cubicBezTo>
                    <a:pt x="3037" y="14323"/>
                    <a:pt x="2739" y="14823"/>
                    <a:pt x="2513" y="15359"/>
                  </a:cubicBezTo>
                  <a:cubicBezTo>
                    <a:pt x="2275" y="15895"/>
                    <a:pt x="2108" y="16466"/>
                    <a:pt x="1977" y="17050"/>
                  </a:cubicBezTo>
                  <a:cubicBezTo>
                    <a:pt x="1846" y="17681"/>
                    <a:pt x="1775" y="18324"/>
                    <a:pt x="1727" y="18979"/>
                  </a:cubicBezTo>
                  <a:cubicBezTo>
                    <a:pt x="1680" y="19610"/>
                    <a:pt x="1668" y="20241"/>
                    <a:pt x="1668" y="20872"/>
                  </a:cubicBezTo>
                  <a:cubicBezTo>
                    <a:pt x="1668" y="20979"/>
                    <a:pt x="1668" y="21098"/>
                    <a:pt x="1668" y="21205"/>
                  </a:cubicBezTo>
                  <a:cubicBezTo>
                    <a:pt x="715" y="21443"/>
                    <a:pt x="1" y="22300"/>
                    <a:pt x="1" y="23336"/>
                  </a:cubicBezTo>
                  <a:lnTo>
                    <a:pt x="1" y="24848"/>
                  </a:lnTo>
                  <a:lnTo>
                    <a:pt x="1168" y="24848"/>
                  </a:lnTo>
                  <a:lnTo>
                    <a:pt x="1168" y="23324"/>
                  </a:lnTo>
                  <a:cubicBezTo>
                    <a:pt x="1168" y="22765"/>
                    <a:pt x="1632" y="22300"/>
                    <a:pt x="2192" y="22300"/>
                  </a:cubicBezTo>
                  <a:cubicBezTo>
                    <a:pt x="2763" y="22300"/>
                    <a:pt x="3227" y="22765"/>
                    <a:pt x="3227" y="23324"/>
                  </a:cubicBezTo>
                  <a:lnTo>
                    <a:pt x="3227" y="24836"/>
                  </a:lnTo>
                  <a:lnTo>
                    <a:pt x="4394" y="24836"/>
                  </a:lnTo>
                  <a:lnTo>
                    <a:pt x="4394" y="23324"/>
                  </a:lnTo>
                  <a:cubicBezTo>
                    <a:pt x="4394" y="22336"/>
                    <a:pt x="3739" y="21503"/>
                    <a:pt x="2834" y="21229"/>
                  </a:cubicBezTo>
                  <a:lnTo>
                    <a:pt x="2834" y="20860"/>
                  </a:lnTo>
                  <a:cubicBezTo>
                    <a:pt x="2834" y="20276"/>
                    <a:pt x="2846" y="19681"/>
                    <a:pt x="2882" y="19098"/>
                  </a:cubicBezTo>
                  <a:cubicBezTo>
                    <a:pt x="2918" y="18526"/>
                    <a:pt x="2989" y="17967"/>
                    <a:pt x="3096" y="17419"/>
                  </a:cubicBezTo>
                  <a:cubicBezTo>
                    <a:pt x="3215" y="16859"/>
                    <a:pt x="3382" y="16300"/>
                    <a:pt x="3620" y="15776"/>
                  </a:cubicBezTo>
                  <a:cubicBezTo>
                    <a:pt x="3811" y="15347"/>
                    <a:pt x="4061" y="14942"/>
                    <a:pt x="4358" y="14549"/>
                  </a:cubicBezTo>
                  <a:cubicBezTo>
                    <a:pt x="4478" y="14395"/>
                    <a:pt x="4609" y="14240"/>
                    <a:pt x="4751" y="14085"/>
                  </a:cubicBezTo>
                  <a:cubicBezTo>
                    <a:pt x="4906" y="13930"/>
                    <a:pt x="5061" y="13787"/>
                    <a:pt x="5228" y="13657"/>
                  </a:cubicBezTo>
                  <a:cubicBezTo>
                    <a:pt x="5430" y="13478"/>
                    <a:pt x="5656" y="13323"/>
                    <a:pt x="5882" y="13180"/>
                  </a:cubicBezTo>
                  <a:lnTo>
                    <a:pt x="5882" y="20872"/>
                  </a:lnTo>
                  <a:lnTo>
                    <a:pt x="7406" y="20872"/>
                  </a:lnTo>
                  <a:cubicBezTo>
                    <a:pt x="7335" y="21015"/>
                    <a:pt x="7276" y="21169"/>
                    <a:pt x="7216" y="21324"/>
                  </a:cubicBezTo>
                  <a:cubicBezTo>
                    <a:pt x="7014" y="21872"/>
                    <a:pt x="6883" y="22455"/>
                    <a:pt x="6811" y="23062"/>
                  </a:cubicBezTo>
                  <a:cubicBezTo>
                    <a:pt x="6740" y="23562"/>
                    <a:pt x="6704" y="24074"/>
                    <a:pt x="6704" y="24575"/>
                  </a:cubicBezTo>
                  <a:cubicBezTo>
                    <a:pt x="6692" y="25086"/>
                    <a:pt x="6716" y="25587"/>
                    <a:pt x="6752" y="26051"/>
                  </a:cubicBezTo>
                  <a:cubicBezTo>
                    <a:pt x="6573" y="26229"/>
                    <a:pt x="6454" y="26480"/>
                    <a:pt x="6454" y="26753"/>
                  </a:cubicBezTo>
                  <a:lnTo>
                    <a:pt x="6454" y="26968"/>
                  </a:lnTo>
                  <a:lnTo>
                    <a:pt x="4132" y="26968"/>
                  </a:lnTo>
                  <a:lnTo>
                    <a:pt x="4132" y="27682"/>
                  </a:lnTo>
                  <a:lnTo>
                    <a:pt x="4132" y="28396"/>
                  </a:lnTo>
                  <a:lnTo>
                    <a:pt x="4132" y="28408"/>
                  </a:lnTo>
                  <a:lnTo>
                    <a:pt x="8776" y="28408"/>
                  </a:lnTo>
                  <a:lnTo>
                    <a:pt x="8776" y="28396"/>
                  </a:lnTo>
                  <a:lnTo>
                    <a:pt x="8776" y="27682"/>
                  </a:lnTo>
                  <a:lnTo>
                    <a:pt x="8776" y="26968"/>
                  </a:lnTo>
                  <a:lnTo>
                    <a:pt x="8395" y="26968"/>
                  </a:lnTo>
                  <a:lnTo>
                    <a:pt x="8395" y="26753"/>
                  </a:lnTo>
                  <a:cubicBezTo>
                    <a:pt x="8395" y="26432"/>
                    <a:pt x="8240" y="26146"/>
                    <a:pt x="8002" y="25968"/>
                  </a:cubicBezTo>
                  <a:cubicBezTo>
                    <a:pt x="8002" y="25944"/>
                    <a:pt x="7990" y="25920"/>
                    <a:pt x="7990" y="25896"/>
                  </a:cubicBezTo>
                  <a:cubicBezTo>
                    <a:pt x="7954" y="25456"/>
                    <a:pt x="7942" y="25015"/>
                    <a:pt x="7954" y="24586"/>
                  </a:cubicBezTo>
                  <a:cubicBezTo>
                    <a:pt x="7966" y="24051"/>
                    <a:pt x="8014" y="23515"/>
                    <a:pt x="8109" y="22991"/>
                  </a:cubicBezTo>
                  <a:cubicBezTo>
                    <a:pt x="8121" y="22908"/>
                    <a:pt x="8133" y="22824"/>
                    <a:pt x="8157" y="22741"/>
                  </a:cubicBezTo>
                  <a:cubicBezTo>
                    <a:pt x="8228" y="22360"/>
                    <a:pt x="8335" y="21979"/>
                    <a:pt x="8478" y="21610"/>
                  </a:cubicBezTo>
                  <a:cubicBezTo>
                    <a:pt x="8585" y="21348"/>
                    <a:pt x="8704" y="21098"/>
                    <a:pt x="8859" y="20872"/>
                  </a:cubicBezTo>
                  <a:lnTo>
                    <a:pt x="13443" y="20872"/>
                  </a:lnTo>
                  <a:cubicBezTo>
                    <a:pt x="13633" y="21098"/>
                    <a:pt x="13788" y="21348"/>
                    <a:pt x="13919" y="21610"/>
                  </a:cubicBezTo>
                  <a:cubicBezTo>
                    <a:pt x="13979" y="21717"/>
                    <a:pt x="14038" y="21836"/>
                    <a:pt x="14086" y="21955"/>
                  </a:cubicBezTo>
                  <a:cubicBezTo>
                    <a:pt x="14205" y="22289"/>
                    <a:pt x="14312" y="22646"/>
                    <a:pt x="14384" y="22991"/>
                  </a:cubicBezTo>
                  <a:cubicBezTo>
                    <a:pt x="14491" y="23515"/>
                    <a:pt x="14550" y="24051"/>
                    <a:pt x="14550" y="24586"/>
                  </a:cubicBezTo>
                  <a:cubicBezTo>
                    <a:pt x="14562" y="25027"/>
                    <a:pt x="14526" y="25479"/>
                    <a:pt x="14467" y="25908"/>
                  </a:cubicBezTo>
                  <a:cubicBezTo>
                    <a:pt x="14467" y="25920"/>
                    <a:pt x="14455" y="25932"/>
                    <a:pt x="14455" y="25944"/>
                  </a:cubicBezTo>
                  <a:cubicBezTo>
                    <a:pt x="14205" y="26122"/>
                    <a:pt x="14026" y="26420"/>
                    <a:pt x="14026" y="26753"/>
                  </a:cubicBezTo>
                  <a:lnTo>
                    <a:pt x="14026" y="26980"/>
                  </a:lnTo>
                  <a:lnTo>
                    <a:pt x="13693" y="26980"/>
                  </a:lnTo>
                  <a:lnTo>
                    <a:pt x="13693" y="27694"/>
                  </a:lnTo>
                  <a:lnTo>
                    <a:pt x="13693" y="28408"/>
                  </a:lnTo>
                  <a:lnTo>
                    <a:pt x="18336" y="28408"/>
                  </a:lnTo>
                  <a:lnTo>
                    <a:pt x="18336" y="27694"/>
                  </a:lnTo>
                  <a:lnTo>
                    <a:pt x="18336" y="26980"/>
                  </a:lnTo>
                  <a:lnTo>
                    <a:pt x="15967" y="26980"/>
                  </a:lnTo>
                  <a:lnTo>
                    <a:pt x="15967" y="26753"/>
                  </a:lnTo>
                  <a:cubicBezTo>
                    <a:pt x="15967" y="26491"/>
                    <a:pt x="15860" y="26253"/>
                    <a:pt x="15693" y="26075"/>
                  </a:cubicBezTo>
                  <a:cubicBezTo>
                    <a:pt x="15753" y="25598"/>
                    <a:pt x="15777" y="25098"/>
                    <a:pt x="15765" y="24586"/>
                  </a:cubicBezTo>
                  <a:cubicBezTo>
                    <a:pt x="15753" y="24074"/>
                    <a:pt x="15705" y="23562"/>
                    <a:pt x="15622" y="23062"/>
                  </a:cubicBezTo>
                  <a:cubicBezTo>
                    <a:pt x="15515" y="22467"/>
                    <a:pt x="15360" y="21884"/>
                    <a:pt x="15134" y="21336"/>
                  </a:cubicBezTo>
                  <a:cubicBezTo>
                    <a:pt x="15062" y="21181"/>
                    <a:pt x="14991" y="21026"/>
                    <a:pt x="14907" y="20872"/>
                  </a:cubicBezTo>
                  <a:lnTo>
                    <a:pt x="16586" y="20872"/>
                  </a:lnTo>
                  <a:lnTo>
                    <a:pt x="16586" y="13204"/>
                  </a:lnTo>
                  <a:cubicBezTo>
                    <a:pt x="16812" y="13347"/>
                    <a:pt x="17027" y="13502"/>
                    <a:pt x="17241" y="13668"/>
                  </a:cubicBezTo>
                  <a:cubicBezTo>
                    <a:pt x="17408" y="13799"/>
                    <a:pt x="17563" y="13942"/>
                    <a:pt x="17717" y="14097"/>
                  </a:cubicBezTo>
                  <a:cubicBezTo>
                    <a:pt x="17860" y="14240"/>
                    <a:pt x="17991" y="14395"/>
                    <a:pt x="18122" y="14549"/>
                  </a:cubicBezTo>
                  <a:cubicBezTo>
                    <a:pt x="18432" y="14930"/>
                    <a:pt x="18682" y="15347"/>
                    <a:pt x="18872" y="15776"/>
                  </a:cubicBezTo>
                  <a:cubicBezTo>
                    <a:pt x="19110" y="16300"/>
                    <a:pt x="19277" y="16847"/>
                    <a:pt x="19384" y="17419"/>
                  </a:cubicBezTo>
                  <a:cubicBezTo>
                    <a:pt x="19491" y="17967"/>
                    <a:pt x="19551" y="18538"/>
                    <a:pt x="19587" y="19098"/>
                  </a:cubicBezTo>
                  <a:cubicBezTo>
                    <a:pt x="19622" y="19693"/>
                    <a:pt x="19634" y="20288"/>
                    <a:pt x="19634" y="20872"/>
                  </a:cubicBezTo>
                  <a:lnTo>
                    <a:pt x="19634" y="21217"/>
                  </a:lnTo>
                  <a:cubicBezTo>
                    <a:pt x="18706" y="21479"/>
                    <a:pt x="18027" y="22324"/>
                    <a:pt x="18027" y="23336"/>
                  </a:cubicBezTo>
                  <a:lnTo>
                    <a:pt x="18027" y="24848"/>
                  </a:lnTo>
                  <a:lnTo>
                    <a:pt x="19194" y="24848"/>
                  </a:lnTo>
                  <a:lnTo>
                    <a:pt x="19194" y="23324"/>
                  </a:lnTo>
                  <a:cubicBezTo>
                    <a:pt x="19194" y="22765"/>
                    <a:pt x="19658" y="22300"/>
                    <a:pt x="20218" y="22300"/>
                  </a:cubicBezTo>
                  <a:cubicBezTo>
                    <a:pt x="20789" y="22300"/>
                    <a:pt x="21242" y="22765"/>
                    <a:pt x="21242" y="23324"/>
                  </a:cubicBezTo>
                  <a:lnTo>
                    <a:pt x="21242" y="24836"/>
                  </a:lnTo>
                  <a:lnTo>
                    <a:pt x="22420" y="24836"/>
                  </a:lnTo>
                  <a:lnTo>
                    <a:pt x="22420" y="23324"/>
                  </a:lnTo>
                  <a:cubicBezTo>
                    <a:pt x="22408" y="22324"/>
                    <a:pt x="21730" y="21467"/>
                    <a:pt x="20801" y="21217"/>
                  </a:cubicBezTo>
                  <a:cubicBezTo>
                    <a:pt x="20801" y="21098"/>
                    <a:pt x="20801" y="20979"/>
                    <a:pt x="20801" y="20860"/>
                  </a:cubicBezTo>
                  <a:cubicBezTo>
                    <a:pt x="20801" y="20229"/>
                    <a:pt x="20777" y="19598"/>
                    <a:pt x="20730" y="18979"/>
                  </a:cubicBezTo>
                  <a:cubicBezTo>
                    <a:pt x="20682" y="18324"/>
                    <a:pt x="20611" y="17681"/>
                    <a:pt x="20468" y="17050"/>
                  </a:cubicBezTo>
                  <a:cubicBezTo>
                    <a:pt x="20349" y="16478"/>
                    <a:pt x="20170" y="15907"/>
                    <a:pt x="19932" y="15359"/>
                  </a:cubicBezTo>
                  <a:cubicBezTo>
                    <a:pt x="19706" y="14835"/>
                    <a:pt x="19408" y="14335"/>
                    <a:pt x="19039" y="13847"/>
                  </a:cubicBezTo>
                  <a:cubicBezTo>
                    <a:pt x="18884" y="13657"/>
                    <a:pt x="18717" y="13454"/>
                    <a:pt x="18539" y="13264"/>
                  </a:cubicBezTo>
                  <a:cubicBezTo>
                    <a:pt x="18336" y="13049"/>
                    <a:pt x="18122" y="12859"/>
                    <a:pt x="17896" y="12668"/>
                  </a:cubicBezTo>
                  <a:cubicBezTo>
                    <a:pt x="17574" y="12418"/>
                    <a:pt x="17241" y="12204"/>
                    <a:pt x="16896" y="12013"/>
                  </a:cubicBezTo>
                  <a:lnTo>
                    <a:pt x="18027" y="12013"/>
                  </a:lnTo>
                  <a:lnTo>
                    <a:pt x="18027" y="11966"/>
                  </a:lnTo>
                  <a:lnTo>
                    <a:pt x="18027" y="11216"/>
                  </a:lnTo>
                  <a:lnTo>
                    <a:pt x="18027" y="10323"/>
                  </a:lnTo>
                  <a:lnTo>
                    <a:pt x="13169" y="10323"/>
                  </a:lnTo>
                  <a:lnTo>
                    <a:pt x="13169" y="9477"/>
                  </a:lnTo>
                  <a:lnTo>
                    <a:pt x="15741" y="9477"/>
                  </a:lnTo>
                  <a:cubicBezTo>
                    <a:pt x="16336" y="9477"/>
                    <a:pt x="16824" y="8989"/>
                    <a:pt x="16824" y="8394"/>
                  </a:cubicBezTo>
                  <a:lnTo>
                    <a:pt x="16824" y="6191"/>
                  </a:lnTo>
                  <a:cubicBezTo>
                    <a:pt x="17086" y="6191"/>
                    <a:pt x="17289" y="5989"/>
                    <a:pt x="17289" y="5727"/>
                  </a:cubicBezTo>
                  <a:lnTo>
                    <a:pt x="17289" y="5227"/>
                  </a:lnTo>
                  <a:lnTo>
                    <a:pt x="17765" y="5227"/>
                  </a:lnTo>
                  <a:lnTo>
                    <a:pt x="17765" y="4894"/>
                  </a:lnTo>
                  <a:lnTo>
                    <a:pt x="19229" y="4894"/>
                  </a:lnTo>
                  <a:cubicBezTo>
                    <a:pt x="19360" y="5358"/>
                    <a:pt x="19789" y="5691"/>
                    <a:pt x="20289" y="5691"/>
                  </a:cubicBezTo>
                  <a:cubicBezTo>
                    <a:pt x="20908" y="5691"/>
                    <a:pt x="21408" y="5191"/>
                    <a:pt x="21408" y="4572"/>
                  </a:cubicBezTo>
                  <a:cubicBezTo>
                    <a:pt x="21408" y="3965"/>
                    <a:pt x="20908" y="3465"/>
                    <a:pt x="20289" y="3465"/>
                  </a:cubicBezTo>
                  <a:cubicBezTo>
                    <a:pt x="19801" y="3465"/>
                    <a:pt x="19372" y="3786"/>
                    <a:pt x="19229" y="4239"/>
                  </a:cubicBezTo>
                  <a:lnTo>
                    <a:pt x="17765" y="4239"/>
                  </a:lnTo>
                  <a:lnTo>
                    <a:pt x="17765" y="3893"/>
                  </a:lnTo>
                  <a:lnTo>
                    <a:pt x="17289" y="3893"/>
                  </a:lnTo>
                  <a:lnTo>
                    <a:pt x="17289" y="3465"/>
                  </a:lnTo>
                  <a:cubicBezTo>
                    <a:pt x="17289" y="3203"/>
                    <a:pt x="17086" y="3000"/>
                    <a:pt x="16824" y="3000"/>
                  </a:cubicBezTo>
                  <a:lnTo>
                    <a:pt x="16824" y="1084"/>
                  </a:lnTo>
                  <a:cubicBezTo>
                    <a:pt x="16824" y="488"/>
                    <a:pt x="16336" y="0"/>
                    <a:pt x="15741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37" name="Google Shape;1637;p39"/>
            <p:cNvGrpSpPr/>
            <p:nvPr/>
          </p:nvGrpSpPr>
          <p:grpSpPr>
            <a:xfrm>
              <a:off x="4700075" y="3262363"/>
              <a:ext cx="560225" cy="709950"/>
              <a:chOff x="556300" y="1021375"/>
              <a:chExt cx="560225" cy="709950"/>
            </a:xfrm>
          </p:grpSpPr>
          <p:sp>
            <p:nvSpPr>
              <p:cNvPr id="1638" name="Google Shape;1638;p39"/>
              <p:cNvSpPr/>
              <p:nvPr/>
            </p:nvSpPr>
            <p:spPr>
              <a:xfrm>
                <a:off x="837000" y="1292525"/>
                <a:ext cx="166700" cy="70600"/>
              </a:xfrm>
              <a:custGeom>
                <a:avLst/>
                <a:gdLst/>
                <a:ahLst/>
                <a:cxnLst/>
                <a:rect l="l" t="t" r="r" b="b"/>
                <a:pathLst>
                  <a:path w="6668" h="2824" extrusionOk="0">
                    <a:moveTo>
                      <a:pt x="207" y="0"/>
                    </a:moveTo>
                    <a:cubicBezTo>
                      <a:pt x="138" y="0"/>
                      <a:pt x="69" y="1"/>
                      <a:pt x="0" y="2"/>
                    </a:cubicBezTo>
                    <a:lnTo>
                      <a:pt x="412" y="2"/>
                    </a:lnTo>
                    <a:cubicBezTo>
                      <a:pt x="343" y="1"/>
                      <a:pt x="275" y="0"/>
                      <a:pt x="207" y="0"/>
                    </a:cubicBezTo>
                    <a:close/>
                    <a:moveTo>
                      <a:pt x="412" y="2"/>
                    </a:moveTo>
                    <a:cubicBezTo>
                      <a:pt x="425" y="2"/>
                      <a:pt x="439" y="2"/>
                      <a:pt x="452" y="2"/>
                    </a:cubicBezTo>
                    <a:lnTo>
                      <a:pt x="452" y="2"/>
                    </a:lnTo>
                    <a:cubicBezTo>
                      <a:pt x="449" y="2"/>
                      <a:pt x="445" y="2"/>
                      <a:pt x="441" y="2"/>
                    </a:cubicBezTo>
                    <a:close/>
                    <a:moveTo>
                      <a:pt x="452" y="2"/>
                    </a:moveTo>
                    <a:cubicBezTo>
                      <a:pt x="1156" y="37"/>
                      <a:pt x="1188" y="1085"/>
                      <a:pt x="548" y="1168"/>
                    </a:cubicBezTo>
                    <a:cubicBezTo>
                      <a:pt x="2513" y="1204"/>
                      <a:pt x="4477" y="1573"/>
                      <a:pt x="6013" y="2823"/>
                    </a:cubicBezTo>
                    <a:lnTo>
                      <a:pt x="6668" y="1823"/>
                    </a:lnTo>
                    <a:cubicBezTo>
                      <a:pt x="4941" y="442"/>
                      <a:pt x="2651" y="30"/>
                      <a:pt x="452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39"/>
              <p:cNvSpPr/>
              <p:nvPr/>
            </p:nvSpPr>
            <p:spPr>
              <a:xfrm>
                <a:off x="987325" y="1338100"/>
                <a:ext cx="44950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798" h="1870" extrusionOk="0">
                    <a:moveTo>
                      <a:pt x="655" y="0"/>
                    </a:moveTo>
                    <a:lnTo>
                      <a:pt x="0" y="988"/>
                    </a:lnTo>
                    <a:cubicBezTo>
                      <a:pt x="167" y="1119"/>
                      <a:pt x="322" y="1262"/>
                      <a:pt x="476" y="1417"/>
                    </a:cubicBezTo>
                    <a:cubicBezTo>
                      <a:pt x="619" y="1560"/>
                      <a:pt x="750" y="1715"/>
                      <a:pt x="881" y="1869"/>
                    </a:cubicBezTo>
                    <a:lnTo>
                      <a:pt x="1798" y="1179"/>
                    </a:lnTo>
                    <a:cubicBezTo>
                      <a:pt x="1643" y="988"/>
                      <a:pt x="1476" y="786"/>
                      <a:pt x="1298" y="595"/>
                    </a:cubicBezTo>
                    <a:cubicBezTo>
                      <a:pt x="1095" y="381"/>
                      <a:pt x="881" y="179"/>
                      <a:pt x="6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0" name="Google Shape;1640;p39"/>
              <p:cNvSpPr/>
              <p:nvPr/>
            </p:nvSpPr>
            <p:spPr>
              <a:xfrm>
                <a:off x="1009350" y="1367550"/>
                <a:ext cx="45250" cy="47950"/>
              </a:xfrm>
              <a:custGeom>
                <a:avLst/>
                <a:gdLst/>
                <a:ahLst/>
                <a:cxnLst/>
                <a:rect l="l" t="t" r="r" b="b"/>
                <a:pathLst>
                  <a:path w="1810" h="1918" extrusionOk="0">
                    <a:moveTo>
                      <a:pt x="917" y="1"/>
                    </a:moveTo>
                    <a:lnTo>
                      <a:pt x="0" y="691"/>
                    </a:lnTo>
                    <a:cubicBezTo>
                      <a:pt x="310" y="1084"/>
                      <a:pt x="548" y="1489"/>
                      <a:pt x="750" y="1918"/>
                    </a:cubicBezTo>
                    <a:lnTo>
                      <a:pt x="1810" y="1513"/>
                    </a:lnTo>
                    <a:cubicBezTo>
                      <a:pt x="1584" y="989"/>
                      <a:pt x="1286" y="489"/>
                      <a:pt x="9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1" name="Google Shape;1641;p39"/>
              <p:cNvSpPr/>
              <p:nvPr/>
            </p:nvSpPr>
            <p:spPr>
              <a:xfrm>
                <a:off x="823600" y="1321725"/>
                <a:ext cx="137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13" extrusionOk="0">
                    <a:moveTo>
                      <a:pt x="1" y="0"/>
                    </a:moveTo>
                    <a:cubicBezTo>
                      <a:pt x="36" y="0"/>
                      <a:pt x="72" y="12"/>
                      <a:pt x="108" y="12"/>
                    </a:cubicBezTo>
                    <a:cubicBezTo>
                      <a:pt x="251" y="0"/>
                      <a:pt x="405" y="0"/>
                      <a:pt x="548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39"/>
              <p:cNvSpPr/>
              <p:nvPr/>
            </p:nvSpPr>
            <p:spPr>
              <a:xfrm>
                <a:off x="1028100" y="1405350"/>
                <a:ext cx="399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2061" extrusionOk="0">
                    <a:moveTo>
                      <a:pt x="1060" y="1"/>
                    </a:moveTo>
                    <a:lnTo>
                      <a:pt x="0" y="406"/>
                    </a:lnTo>
                    <a:cubicBezTo>
                      <a:pt x="238" y="942"/>
                      <a:pt x="405" y="1489"/>
                      <a:pt x="512" y="2061"/>
                    </a:cubicBezTo>
                    <a:lnTo>
                      <a:pt x="1596" y="1692"/>
                    </a:lnTo>
                    <a:cubicBezTo>
                      <a:pt x="1477" y="1108"/>
                      <a:pt x="1298" y="549"/>
                      <a:pt x="10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3" name="Google Shape;1643;p39"/>
              <p:cNvSpPr/>
              <p:nvPr/>
            </p:nvSpPr>
            <p:spPr>
              <a:xfrm>
                <a:off x="1047150" y="1542875"/>
                <a:ext cx="29175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7" h="1275" extrusionOk="0">
                    <a:moveTo>
                      <a:pt x="0" y="1"/>
                    </a:moveTo>
                    <a:lnTo>
                      <a:pt x="0" y="703"/>
                    </a:lnTo>
                    <a:cubicBezTo>
                      <a:pt x="0" y="1084"/>
                      <a:pt x="292" y="1275"/>
                      <a:pt x="584" y="1275"/>
                    </a:cubicBezTo>
                    <a:cubicBezTo>
                      <a:pt x="875" y="1275"/>
                      <a:pt x="1167" y="1084"/>
                      <a:pt x="1167" y="703"/>
                    </a:cubicBezTo>
                    <a:cubicBezTo>
                      <a:pt x="1167" y="477"/>
                      <a:pt x="1167" y="239"/>
                      <a:pt x="11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4" name="Google Shape;1644;p39"/>
              <p:cNvSpPr/>
              <p:nvPr/>
            </p:nvSpPr>
            <p:spPr>
              <a:xfrm>
                <a:off x="1045950" y="1495850"/>
                <a:ext cx="30375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5" h="1882" extrusionOk="0">
                    <a:moveTo>
                      <a:pt x="1155" y="0"/>
                    </a:moveTo>
                    <a:lnTo>
                      <a:pt x="1" y="120"/>
                    </a:lnTo>
                    <a:cubicBezTo>
                      <a:pt x="36" y="703"/>
                      <a:pt x="48" y="1298"/>
                      <a:pt x="48" y="1882"/>
                    </a:cubicBezTo>
                    <a:lnTo>
                      <a:pt x="1215" y="1882"/>
                    </a:lnTo>
                    <a:cubicBezTo>
                      <a:pt x="1215" y="1251"/>
                      <a:pt x="1191" y="620"/>
                      <a:pt x="115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5" name="Google Shape;1645;p39"/>
              <p:cNvSpPr/>
              <p:nvPr/>
            </p:nvSpPr>
            <p:spPr>
              <a:xfrm>
                <a:off x="1040900" y="1447625"/>
                <a:ext cx="336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46" h="2049" extrusionOk="0">
                    <a:moveTo>
                      <a:pt x="1084" y="1"/>
                    </a:moveTo>
                    <a:lnTo>
                      <a:pt x="0" y="370"/>
                    </a:lnTo>
                    <a:cubicBezTo>
                      <a:pt x="107" y="917"/>
                      <a:pt x="167" y="1477"/>
                      <a:pt x="203" y="2049"/>
                    </a:cubicBezTo>
                    <a:lnTo>
                      <a:pt x="1346" y="1929"/>
                    </a:lnTo>
                    <a:cubicBezTo>
                      <a:pt x="1310" y="1275"/>
                      <a:pt x="1227" y="632"/>
                      <a:pt x="108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6" name="Google Shape;1646;p39"/>
              <p:cNvSpPr/>
              <p:nvPr/>
            </p:nvSpPr>
            <p:spPr>
              <a:xfrm>
                <a:off x="599475" y="1447625"/>
                <a:ext cx="34250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2049" extrusionOk="0">
                    <a:moveTo>
                      <a:pt x="250" y="1"/>
                    </a:moveTo>
                    <a:cubicBezTo>
                      <a:pt x="119" y="632"/>
                      <a:pt x="48" y="1275"/>
                      <a:pt x="0" y="1929"/>
                    </a:cubicBezTo>
                    <a:lnTo>
                      <a:pt x="1155" y="2049"/>
                    </a:lnTo>
                    <a:cubicBezTo>
                      <a:pt x="1191" y="1477"/>
                      <a:pt x="1262" y="917"/>
                      <a:pt x="1369" y="370"/>
                    </a:cubicBez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7" name="Google Shape;1647;p39"/>
              <p:cNvSpPr/>
              <p:nvPr/>
            </p:nvSpPr>
            <p:spPr>
              <a:xfrm>
                <a:off x="597975" y="1495850"/>
                <a:ext cx="30400" cy="47050"/>
              </a:xfrm>
              <a:custGeom>
                <a:avLst/>
                <a:gdLst/>
                <a:ahLst/>
                <a:cxnLst/>
                <a:rect l="l" t="t" r="r" b="b"/>
                <a:pathLst>
                  <a:path w="1216" h="1882" extrusionOk="0">
                    <a:moveTo>
                      <a:pt x="60" y="0"/>
                    </a:moveTo>
                    <a:cubicBezTo>
                      <a:pt x="13" y="632"/>
                      <a:pt x="1" y="1263"/>
                      <a:pt x="1" y="1882"/>
                    </a:cubicBezTo>
                    <a:lnTo>
                      <a:pt x="1167" y="1882"/>
                    </a:lnTo>
                    <a:cubicBezTo>
                      <a:pt x="1167" y="1298"/>
                      <a:pt x="1179" y="703"/>
                      <a:pt x="1215" y="12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8" name="Google Shape;1648;p39"/>
              <p:cNvSpPr/>
              <p:nvPr/>
            </p:nvSpPr>
            <p:spPr>
              <a:xfrm>
                <a:off x="605725" y="1405350"/>
                <a:ext cx="41100" cy="51525"/>
              </a:xfrm>
              <a:custGeom>
                <a:avLst/>
                <a:gdLst/>
                <a:ahLst/>
                <a:cxnLst/>
                <a:rect l="l" t="t" r="r" b="b"/>
                <a:pathLst>
                  <a:path w="1644" h="2061" extrusionOk="0">
                    <a:moveTo>
                      <a:pt x="536" y="1"/>
                    </a:moveTo>
                    <a:cubicBezTo>
                      <a:pt x="298" y="537"/>
                      <a:pt x="131" y="1108"/>
                      <a:pt x="0" y="1692"/>
                    </a:cubicBezTo>
                    <a:lnTo>
                      <a:pt x="1119" y="2061"/>
                    </a:lnTo>
                    <a:cubicBezTo>
                      <a:pt x="1238" y="1501"/>
                      <a:pt x="1405" y="942"/>
                      <a:pt x="1643" y="418"/>
                    </a:cubicBezTo>
                    <a:lnTo>
                      <a:pt x="53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9" name="Google Shape;1649;p39"/>
              <p:cNvSpPr/>
              <p:nvPr/>
            </p:nvSpPr>
            <p:spPr>
              <a:xfrm>
                <a:off x="597975" y="1542875"/>
                <a:ext cx="29200" cy="3187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275" extrusionOk="0">
                    <a:moveTo>
                      <a:pt x="1" y="1"/>
                    </a:moveTo>
                    <a:cubicBezTo>
                      <a:pt x="1" y="239"/>
                      <a:pt x="1" y="477"/>
                      <a:pt x="1" y="703"/>
                    </a:cubicBezTo>
                    <a:cubicBezTo>
                      <a:pt x="1" y="1084"/>
                      <a:pt x="292" y="1275"/>
                      <a:pt x="584" y="1275"/>
                    </a:cubicBezTo>
                    <a:cubicBezTo>
                      <a:pt x="876" y="1275"/>
                      <a:pt x="1167" y="1084"/>
                      <a:pt x="1167" y="703"/>
                    </a:cubicBezTo>
                    <a:lnTo>
                      <a:pt x="1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0" name="Google Shape;1650;p39"/>
              <p:cNvSpPr/>
              <p:nvPr/>
            </p:nvSpPr>
            <p:spPr>
              <a:xfrm>
                <a:off x="641725" y="1338400"/>
                <a:ext cx="45275" cy="46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1870" extrusionOk="0">
                    <a:moveTo>
                      <a:pt x="1168" y="0"/>
                    </a:moveTo>
                    <a:cubicBezTo>
                      <a:pt x="941" y="179"/>
                      <a:pt x="715" y="369"/>
                      <a:pt x="513" y="583"/>
                    </a:cubicBezTo>
                    <a:cubicBezTo>
                      <a:pt x="322" y="774"/>
                      <a:pt x="156" y="964"/>
                      <a:pt x="1" y="1167"/>
                    </a:cubicBezTo>
                    <a:lnTo>
                      <a:pt x="941" y="1869"/>
                    </a:lnTo>
                    <a:cubicBezTo>
                      <a:pt x="1061" y="1715"/>
                      <a:pt x="1192" y="1560"/>
                      <a:pt x="1334" y="1405"/>
                    </a:cubicBezTo>
                    <a:cubicBezTo>
                      <a:pt x="1489" y="1250"/>
                      <a:pt x="1644" y="1107"/>
                      <a:pt x="1811" y="976"/>
                    </a:cubicBezTo>
                    <a:lnTo>
                      <a:pt x="116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1" name="Google Shape;1651;p39"/>
              <p:cNvSpPr/>
              <p:nvPr/>
            </p:nvSpPr>
            <p:spPr>
              <a:xfrm>
                <a:off x="837300" y="1321725"/>
                <a:ext cx="13425" cy="325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3" extrusionOk="0">
                    <a:moveTo>
                      <a:pt x="0" y="0"/>
                    </a:moveTo>
                    <a:cubicBezTo>
                      <a:pt x="143" y="0"/>
                      <a:pt x="286" y="0"/>
                      <a:pt x="429" y="12"/>
                    </a:cubicBezTo>
                    <a:cubicBezTo>
                      <a:pt x="465" y="12"/>
                      <a:pt x="500" y="0"/>
                      <a:pt x="536" y="0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2" name="Google Shape;1652;p39"/>
              <p:cNvSpPr/>
              <p:nvPr/>
            </p:nvSpPr>
            <p:spPr>
              <a:xfrm>
                <a:off x="619125" y="1367550"/>
                <a:ext cx="461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1846" h="1930" extrusionOk="0">
                    <a:moveTo>
                      <a:pt x="905" y="1"/>
                    </a:moveTo>
                    <a:cubicBezTo>
                      <a:pt x="524" y="465"/>
                      <a:pt x="226" y="977"/>
                      <a:pt x="0" y="1513"/>
                    </a:cubicBezTo>
                    <a:lnTo>
                      <a:pt x="1107" y="1930"/>
                    </a:lnTo>
                    <a:cubicBezTo>
                      <a:pt x="1298" y="1501"/>
                      <a:pt x="1548" y="1096"/>
                      <a:pt x="1845" y="703"/>
                    </a:cubicBezTo>
                    <a:lnTo>
                      <a:pt x="90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39"/>
              <p:cNvSpPr/>
              <p:nvPr/>
            </p:nvSpPr>
            <p:spPr>
              <a:xfrm>
                <a:off x="670900" y="1292525"/>
                <a:ext cx="166125" cy="70300"/>
              </a:xfrm>
              <a:custGeom>
                <a:avLst/>
                <a:gdLst/>
                <a:ahLst/>
                <a:cxnLst/>
                <a:rect l="l" t="t" r="r" b="b"/>
                <a:pathLst>
                  <a:path w="6645" h="2812" extrusionOk="0">
                    <a:moveTo>
                      <a:pt x="6446" y="1"/>
                    </a:moveTo>
                    <a:cubicBezTo>
                      <a:pt x="6380" y="1"/>
                      <a:pt x="6315" y="1"/>
                      <a:pt x="6249" y="2"/>
                    </a:cubicBezTo>
                    <a:lnTo>
                      <a:pt x="6644" y="2"/>
                    </a:lnTo>
                    <a:cubicBezTo>
                      <a:pt x="6578" y="1"/>
                      <a:pt x="6512" y="1"/>
                      <a:pt x="6446" y="1"/>
                    </a:cubicBezTo>
                    <a:close/>
                    <a:moveTo>
                      <a:pt x="6216" y="2"/>
                    </a:moveTo>
                    <a:cubicBezTo>
                      <a:pt x="6211" y="2"/>
                      <a:pt x="6207" y="2"/>
                      <a:pt x="6203" y="2"/>
                    </a:cubicBezTo>
                    <a:lnTo>
                      <a:pt x="6203" y="2"/>
                    </a:lnTo>
                    <a:cubicBezTo>
                      <a:pt x="6218" y="2"/>
                      <a:pt x="6234" y="2"/>
                      <a:pt x="6249" y="2"/>
                    </a:cubicBezTo>
                    <a:close/>
                    <a:moveTo>
                      <a:pt x="6203" y="2"/>
                    </a:moveTo>
                    <a:lnTo>
                      <a:pt x="6203" y="2"/>
                    </a:lnTo>
                    <a:cubicBezTo>
                      <a:pt x="3979" y="31"/>
                      <a:pt x="1754" y="462"/>
                      <a:pt x="1" y="1835"/>
                    </a:cubicBezTo>
                    <a:lnTo>
                      <a:pt x="644" y="2811"/>
                    </a:lnTo>
                    <a:cubicBezTo>
                      <a:pt x="2144" y="1549"/>
                      <a:pt x="4156" y="1204"/>
                      <a:pt x="6109" y="1168"/>
                    </a:cubicBezTo>
                    <a:cubicBezTo>
                      <a:pt x="5470" y="1074"/>
                      <a:pt x="5501" y="38"/>
                      <a:pt x="6203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39"/>
              <p:cNvSpPr/>
              <p:nvPr/>
            </p:nvSpPr>
            <p:spPr>
              <a:xfrm>
                <a:off x="807525" y="1292550"/>
                <a:ext cx="59250" cy="29200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68" extrusionOk="0">
                    <a:moveTo>
                      <a:pt x="751" y="1"/>
                    </a:moveTo>
                    <a:cubicBezTo>
                      <a:pt x="36" y="24"/>
                      <a:pt x="1" y="1072"/>
                      <a:pt x="644" y="1167"/>
                    </a:cubicBezTo>
                    <a:lnTo>
                      <a:pt x="1191" y="1167"/>
                    </a:lnTo>
                    <a:cubicBezTo>
                      <a:pt x="1281" y="1161"/>
                      <a:pt x="1370" y="1158"/>
                      <a:pt x="1459" y="1158"/>
                    </a:cubicBezTo>
                    <a:cubicBezTo>
                      <a:pt x="1548" y="1158"/>
                      <a:pt x="1638" y="1161"/>
                      <a:pt x="1727" y="1167"/>
                    </a:cubicBezTo>
                    <a:cubicBezTo>
                      <a:pt x="2370" y="1084"/>
                      <a:pt x="2334" y="24"/>
                      <a:pt x="1620" y="1"/>
                    </a:cubicBezTo>
                    <a:close/>
                  </a:path>
                </a:pathLst>
              </a:custGeom>
              <a:solidFill>
                <a:srgbClr val="7070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5" name="Google Shape;1655;p39"/>
              <p:cNvSpPr/>
              <p:nvPr/>
            </p:nvSpPr>
            <p:spPr>
              <a:xfrm>
                <a:off x="917950" y="1635750"/>
                <a:ext cx="327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620" extrusionOk="0">
                    <a:moveTo>
                      <a:pt x="84" y="0"/>
                    </a:moveTo>
                    <a:cubicBezTo>
                      <a:pt x="96" y="453"/>
                      <a:pt x="60" y="893"/>
                      <a:pt x="1" y="1334"/>
                    </a:cubicBezTo>
                    <a:lnTo>
                      <a:pt x="1215" y="1620"/>
                    </a:lnTo>
                    <a:cubicBezTo>
                      <a:pt x="1287" y="1108"/>
                      <a:pt x="1311" y="560"/>
                      <a:pt x="12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6" name="Google Shape;1656;p39"/>
              <p:cNvSpPr/>
              <p:nvPr/>
            </p:nvSpPr>
            <p:spPr>
              <a:xfrm>
                <a:off x="723600" y="1635750"/>
                <a:ext cx="32450" cy="40200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1608" extrusionOk="0">
                    <a:moveTo>
                      <a:pt x="12" y="0"/>
                    </a:moveTo>
                    <a:cubicBezTo>
                      <a:pt x="0" y="560"/>
                      <a:pt x="36" y="1108"/>
                      <a:pt x="83" y="1608"/>
                    </a:cubicBezTo>
                    <a:lnTo>
                      <a:pt x="1298" y="1322"/>
                    </a:lnTo>
                    <a:cubicBezTo>
                      <a:pt x="1262" y="881"/>
                      <a:pt x="1250" y="441"/>
                      <a:pt x="12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7" name="Google Shape;1657;p39"/>
              <p:cNvSpPr/>
              <p:nvPr/>
            </p:nvSpPr>
            <p:spPr>
              <a:xfrm>
                <a:off x="904275" y="1554775"/>
                <a:ext cx="42575" cy="43200"/>
              </a:xfrm>
              <a:custGeom>
                <a:avLst/>
                <a:gdLst/>
                <a:ahLst/>
                <a:cxnLst/>
                <a:rect l="l" t="t" r="r" b="b"/>
                <a:pathLst>
                  <a:path w="1703" h="1728" extrusionOk="0">
                    <a:moveTo>
                      <a:pt x="1215" y="1"/>
                    </a:moveTo>
                    <a:lnTo>
                      <a:pt x="0" y="263"/>
                    </a:lnTo>
                    <a:cubicBezTo>
                      <a:pt x="60" y="382"/>
                      <a:pt x="119" y="501"/>
                      <a:pt x="167" y="620"/>
                    </a:cubicBezTo>
                    <a:cubicBezTo>
                      <a:pt x="298" y="953"/>
                      <a:pt x="393" y="1299"/>
                      <a:pt x="465" y="1656"/>
                    </a:cubicBezTo>
                    <a:lnTo>
                      <a:pt x="1703" y="1727"/>
                    </a:lnTo>
                    <a:cubicBezTo>
                      <a:pt x="1596" y="1120"/>
                      <a:pt x="1441" y="537"/>
                      <a:pt x="12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8" name="Google Shape;1658;p39"/>
              <p:cNvSpPr/>
              <p:nvPr/>
            </p:nvSpPr>
            <p:spPr>
              <a:xfrm>
                <a:off x="726575" y="1554500"/>
                <a:ext cx="41700" cy="43175"/>
              </a:xfrm>
              <a:custGeom>
                <a:avLst/>
                <a:gdLst/>
                <a:ahLst/>
                <a:cxnLst/>
                <a:rect l="l" t="t" r="r" b="b"/>
                <a:pathLst>
                  <a:path w="1668" h="1727" extrusionOk="0">
                    <a:moveTo>
                      <a:pt x="405" y="0"/>
                    </a:moveTo>
                    <a:cubicBezTo>
                      <a:pt x="214" y="548"/>
                      <a:pt x="84" y="1131"/>
                      <a:pt x="0" y="1726"/>
                    </a:cubicBezTo>
                    <a:lnTo>
                      <a:pt x="1298" y="1667"/>
                    </a:lnTo>
                    <a:cubicBezTo>
                      <a:pt x="1310" y="1584"/>
                      <a:pt x="1322" y="1488"/>
                      <a:pt x="1346" y="1405"/>
                    </a:cubicBezTo>
                    <a:cubicBezTo>
                      <a:pt x="1417" y="1036"/>
                      <a:pt x="1524" y="655"/>
                      <a:pt x="1667" y="274"/>
                    </a:cubicBezTo>
                    <a:lnTo>
                      <a:pt x="4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9" name="Google Shape;1659;p39"/>
              <p:cNvSpPr/>
              <p:nvPr/>
            </p:nvSpPr>
            <p:spPr>
              <a:xfrm>
                <a:off x="725675" y="1668775"/>
                <a:ext cx="34075" cy="37100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1484" extrusionOk="0">
                    <a:moveTo>
                      <a:pt x="1215" y="1"/>
                    </a:moveTo>
                    <a:lnTo>
                      <a:pt x="0" y="287"/>
                    </a:lnTo>
                    <a:cubicBezTo>
                      <a:pt x="24" y="561"/>
                      <a:pt x="48" y="823"/>
                      <a:pt x="84" y="1061"/>
                    </a:cubicBezTo>
                    <a:cubicBezTo>
                      <a:pt x="127" y="1355"/>
                      <a:pt x="346" y="1483"/>
                      <a:pt x="587" y="1483"/>
                    </a:cubicBezTo>
                    <a:cubicBezTo>
                      <a:pt x="950" y="1483"/>
                      <a:pt x="1363" y="1194"/>
                      <a:pt x="1298" y="751"/>
                    </a:cubicBezTo>
                    <a:cubicBezTo>
                      <a:pt x="1263" y="501"/>
                      <a:pt x="1239" y="251"/>
                      <a:pt x="1215" y="1"/>
                    </a:cubicBez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0" name="Google Shape;1660;p39"/>
              <p:cNvSpPr/>
              <p:nvPr/>
            </p:nvSpPr>
            <p:spPr>
              <a:xfrm>
                <a:off x="912350" y="1669075"/>
                <a:ext cx="36000" cy="36800"/>
              </a:xfrm>
              <a:custGeom>
                <a:avLst/>
                <a:gdLst/>
                <a:ahLst/>
                <a:cxnLst/>
                <a:rect l="l" t="t" r="r" b="b"/>
                <a:pathLst>
                  <a:path w="1440" h="1472" extrusionOk="0">
                    <a:moveTo>
                      <a:pt x="225" y="1"/>
                    </a:moveTo>
                    <a:cubicBezTo>
                      <a:pt x="189" y="251"/>
                      <a:pt x="142" y="501"/>
                      <a:pt x="94" y="739"/>
                    </a:cubicBezTo>
                    <a:cubicBezTo>
                      <a:pt x="1" y="1182"/>
                      <a:pt x="398" y="1471"/>
                      <a:pt x="765" y="1471"/>
                    </a:cubicBezTo>
                    <a:cubicBezTo>
                      <a:pt x="1010" y="1471"/>
                      <a:pt x="1242" y="1343"/>
                      <a:pt x="1308" y="1049"/>
                    </a:cubicBezTo>
                    <a:cubicBezTo>
                      <a:pt x="1356" y="811"/>
                      <a:pt x="1404" y="549"/>
                      <a:pt x="1439" y="287"/>
                    </a:cubicBezTo>
                    <a:lnTo>
                      <a:pt x="225" y="1"/>
                    </a:lnTo>
                    <a:close/>
                  </a:path>
                </a:pathLst>
              </a:custGeom>
              <a:solidFill>
                <a:srgbClr val="4D4D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1" name="Google Shape;1661;p39"/>
              <p:cNvSpPr/>
              <p:nvPr/>
            </p:nvSpPr>
            <p:spPr>
              <a:xfrm>
                <a:off x="915875" y="1596150"/>
                <a:ext cx="34550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58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8" y="525"/>
                      <a:pt x="167" y="1061"/>
                      <a:pt x="167" y="1584"/>
                    </a:cubicBezTo>
                    <a:lnTo>
                      <a:pt x="1382" y="1584"/>
                    </a:lnTo>
                    <a:cubicBezTo>
                      <a:pt x="1370" y="1084"/>
                      <a:pt x="1322" y="572"/>
                      <a:pt x="1239" y="72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2" name="Google Shape;1662;p39"/>
              <p:cNvSpPr/>
              <p:nvPr/>
            </p:nvSpPr>
            <p:spPr>
              <a:xfrm>
                <a:off x="723900" y="1596150"/>
                <a:ext cx="35125" cy="39625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585" extrusionOk="0">
                    <a:moveTo>
                      <a:pt x="1405" y="1"/>
                    </a:moveTo>
                    <a:lnTo>
                      <a:pt x="107" y="72"/>
                    </a:lnTo>
                    <a:cubicBezTo>
                      <a:pt x="36" y="572"/>
                      <a:pt x="0" y="1084"/>
                      <a:pt x="0" y="1584"/>
                    </a:cubicBezTo>
                    <a:lnTo>
                      <a:pt x="1250" y="1584"/>
                    </a:lnTo>
                    <a:cubicBezTo>
                      <a:pt x="1262" y="1049"/>
                      <a:pt x="1322" y="525"/>
                      <a:pt x="140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3" name="Google Shape;1663;p39"/>
              <p:cNvSpPr/>
              <p:nvPr/>
            </p:nvSpPr>
            <p:spPr>
              <a:xfrm>
                <a:off x="736675" y="1484225"/>
                <a:ext cx="197975" cy="77425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3097" extrusionOk="0">
                    <a:moveTo>
                      <a:pt x="3934" y="0"/>
                    </a:moveTo>
                    <a:cubicBezTo>
                      <a:pt x="3730" y="0"/>
                      <a:pt x="3519" y="12"/>
                      <a:pt x="3299" y="37"/>
                    </a:cubicBezTo>
                    <a:cubicBezTo>
                      <a:pt x="1525" y="227"/>
                      <a:pt x="525" y="1370"/>
                      <a:pt x="1" y="2811"/>
                    </a:cubicBezTo>
                    <a:lnTo>
                      <a:pt x="1263" y="3097"/>
                    </a:lnTo>
                    <a:cubicBezTo>
                      <a:pt x="1608" y="2228"/>
                      <a:pt x="2180" y="1466"/>
                      <a:pt x="3204" y="1227"/>
                    </a:cubicBezTo>
                    <a:cubicBezTo>
                      <a:pt x="3434" y="1174"/>
                      <a:pt x="3658" y="1149"/>
                      <a:pt x="3875" y="1149"/>
                    </a:cubicBezTo>
                    <a:cubicBezTo>
                      <a:pt x="5157" y="1149"/>
                      <a:pt x="6175" y="2026"/>
                      <a:pt x="6704" y="3085"/>
                    </a:cubicBezTo>
                    <a:lnTo>
                      <a:pt x="7919" y="2823"/>
                    </a:lnTo>
                    <a:cubicBezTo>
                      <a:pt x="7247" y="1219"/>
                      <a:pt x="5993" y="0"/>
                      <a:pt x="39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4" name="Google Shape;1664;p39"/>
              <p:cNvSpPr/>
              <p:nvPr/>
            </p:nvSpPr>
            <p:spPr>
              <a:xfrm>
                <a:off x="703350" y="1279450"/>
                <a:ext cx="267625" cy="263450"/>
              </a:xfrm>
              <a:custGeom>
                <a:avLst/>
                <a:gdLst/>
                <a:ahLst/>
                <a:cxnLst/>
                <a:rect l="l" t="t" r="r" b="b"/>
                <a:pathLst>
                  <a:path w="10705" h="10538" extrusionOk="0">
                    <a:moveTo>
                      <a:pt x="0" y="1"/>
                    </a:moveTo>
                    <a:lnTo>
                      <a:pt x="0" y="10538"/>
                    </a:lnTo>
                    <a:lnTo>
                      <a:pt x="10704" y="10538"/>
                    </a:lnTo>
                    <a:lnTo>
                      <a:pt x="1070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5" name="Google Shape;1665;p39"/>
              <p:cNvSpPr/>
              <p:nvPr/>
            </p:nvSpPr>
            <p:spPr>
              <a:xfrm>
                <a:off x="788775" y="1237775"/>
                <a:ext cx="9677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2561" extrusionOk="0">
                    <a:moveTo>
                      <a:pt x="1" y="1"/>
                    </a:moveTo>
                    <a:lnTo>
                      <a:pt x="1" y="2561"/>
                    </a:lnTo>
                    <a:lnTo>
                      <a:pt x="3870" y="2561"/>
                    </a:lnTo>
                    <a:lnTo>
                      <a:pt x="387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39"/>
              <p:cNvSpPr/>
              <p:nvPr/>
            </p:nvSpPr>
            <p:spPr>
              <a:xfrm>
                <a:off x="988500" y="1127350"/>
                <a:ext cx="75325" cy="16100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44" extrusionOk="0">
                    <a:moveTo>
                      <a:pt x="1" y="1"/>
                    </a:moveTo>
                    <a:lnTo>
                      <a:pt x="1" y="644"/>
                    </a:lnTo>
                    <a:lnTo>
                      <a:pt x="3013" y="644"/>
                    </a:lnTo>
                    <a:lnTo>
                      <a:pt x="301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39"/>
              <p:cNvSpPr/>
              <p:nvPr/>
            </p:nvSpPr>
            <p:spPr>
              <a:xfrm>
                <a:off x="976900" y="1118725"/>
                <a:ext cx="23825" cy="33350"/>
              </a:xfrm>
              <a:custGeom>
                <a:avLst/>
                <a:gdLst/>
                <a:ahLst/>
                <a:cxnLst/>
                <a:rect l="l" t="t" r="r" b="b"/>
                <a:pathLst>
                  <a:path w="953" h="1334" extrusionOk="0">
                    <a:moveTo>
                      <a:pt x="0" y="0"/>
                    </a:moveTo>
                    <a:lnTo>
                      <a:pt x="0" y="1334"/>
                    </a:lnTo>
                    <a:lnTo>
                      <a:pt x="953" y="1334"/>
                    </a:lnTo>
                    <a:lnTo>
                      <a:pt x="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8" name="Google Shape;1668;p39"/>
              <p:cNvSpPr/>
              <p:nvPr/>
            </p:nvSpPr>
            <p:spPr>
              <a:xfrm>
                <a:off x="9652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15" y="3191"/>
                      <a:pt x="465" y="3191"/>
                    </a:cubicBezTo>
                    <a:cubicBezTo>
                      <a:pt x="727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27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9" name="Google Shape;1669;p39"/>
              <p:cNvSpPr/>
              <p:nvPr/>
            </p:nvSpPr>
            <p:spPr>
              <a:xfrm>
                <a:off x="1035825" y="1108000"/>
                <a:ext cx="55700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2228" extrusionOk="0">
                    <a:moveTo>
                      <a:pt x="1120" y="1"/>
                    </a:moveTo>
                    <a:cubicBezTo>
                      <a:pt x="501" y="1"/>
                      <a:pt x="1" y="501"/>
                      <a:pt x="1" y="1108"/>
                    </a:cubicBezTo>
                    <a:cubicBezTo>
                      <a:pt x="1" y="1727"/>
                      <a:pt x="501" y="2227"/>
                      <a:pt x="1120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1"/>
                      <a:pt x="1727" y="1"/>
                      <a:pt x="1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0" name="Google Shape;1670;p39"/>
              <p:cNvSpPr/>
              <p:nvPr/>
            </p:nvSpPr>
            <p:spPr>
              <a:xfrm>
                <a:off x="1063800" y="1108000"/>
                <a:ext cx="27725" cy="55700"/>
              </a:xfrm>
              <a:custGeom>
                <a:avLst/>
                <a:gdLst/>
                <a:ahLst/>
                <a:cxnLst/>
                <a:rect l="l" t="t" r="r" b="b"/>
                <a:pathLst>
                  <a:path w="1109" h="2228" extrusionOk="0">
                    <a:moveTo>
                      <a:pt x="1" y="1"/>
                    </a:moveTo>
                    <a:lnTo>
                      <a:pt x="1" y="2227"/>
                    </a:lnTo>
                    <a:cubicBezTo>
                      <a:pt x="608" y="2227"/>
                      <a:pt x="1108" y="1727"/>
                      <a:pt x="1108" y="1108"/>
                    </a:cubicBezTo>
                    <a:cubicBezTo>
                      <a:pt x="1108" y="489"/>
                      <a:pt x="608" y="1"/>
                      <a:pt x="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1" name="Google Shape;1671;p39"/>
              <p:cNvSpPr/>
              <p:nvPr/>
            </p:nvSpPr>
            <p:spPr>
              <a:xfrm>
                <a:off x="611075" y="1128850"/>
                <a:ext cx="75325" cy="16375"/>
              </a:xfrm>
              <a:custGeom>
                <a:avLst/>
                <a:gdLst/>
                <a:ahLst/>
                <a:cxnLst/>
                <a:rect l="l" t="t" r="r" b="b"/>
                <a:pathLst>
                  <a:path w="3013" h="655" extrusionOk="0">
                    <a:moveTo>
                      <a:pt x="1" y="0"/>
                    </a:moveTo>
                    <a:lnTo>
                      <a:pt x="1" y="655"/>
                    </a:lnTo>
                    <a:lnTo>
                      <a:pt x="3013" y="655"/>
                    </a:lnTo>
                    <a:lnTo>
                      <a:pt x="301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2" name="Google Shape;1672;p39"/>
              <p:cNvSpPr/>
              <p:nvPr/>
            </p:nvSpPr>
            <p:spPr>
              <a:xfrm>
                <a:off x="674175" y="1120200"/>
                <a:ext cx="23850" cy="33675"/>
              </a:xfrm>
              <a:custGeom>
                <a:avLst/>
                <a:gdLst/>
                <a:ahLst/>
                <a:cxnLst/>
                <a:rect l="l" t="t" r="r" b="b"/>
                <a:pathLst>
                  <a:path w="954" h="1347" extrusionOk="0">
                    <a:moveTo>
                      <a:pt x="1" y="1"/>
                    </a:moveTo>
                    <a:lnTo>
                      <a:pt x="1" y="1346"/>
                    </a:lnTo>
                    <a:lnTo>
                      <a:pt x="953" y="1346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3" name="Google Shape;1673;p39"/>
              <p:cNvSpPr/>
              <p:nvPr/>
            </p:nvSpPr>
            <p:spPr>
              <a:xfrm>
                <a:off x="686375" y="1096400"/>
                <a:ext cx="23250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30" h="3192" extrusionOk="0">
                    <a:moveTo>
                      <a:pt x="465" y="0"/>
                    </a:moveTo>
                    <a:cubicBezTo>
                      <a:pt x="203" y="0"/>
                      <a:pt x="1" y="203"/>
                      <a:pt x="1" y="465"/>
                    </a:cubicBezTo>
                    <a:lnTo>
                      <a:pt x="1" y="2727"/>
                    </a:lnTo>
                    <a:cubicBezTo>
                      <a:pt x="1" y="2977"/>
                      <a:pt x="203" y="3191"/>
                      <a:pt x="465" y="3191"/>
                    </a:cubicBezTo>
                    <a:cubicBezTo>
                      <a:pt x="715" y="3191"/>
                      <a:pt x="930" y="2977"/>
                      <a:pt x="930" y="2727"/>
                    </a:cubicBezTo>
                    <a:lnTo>
                      <a:pt x="930" y="465"/>
                    </a:lnTo>
                    <a:cubicBezTo>
                      <a:pt x="930" y="203"/>
                      <a:pt x="715" y="0"/>
                      <a:pt x="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4" name="Google Shape;1674;p39"/>
              <p:cNvSpPr/>
              <p:nvPr/>
            </p:nvSpPr>
            <p:spPr>
              <a:xfrm>
                <a:off x="583400" y="1108900"/>
                <a:ext cx="55675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cubicBezTo>
                      <a:pt x="1727" y="2227"/>
                      <a:pt x="2227" y="1727"/>
                      <a:pt x="2227" y="1108"/>
                    </a:cubicBezTo>
                    <a:cubicBezTo>
                      <a:pt x="2227" y="500"/>
                      <a:pt x="1727" y="0"/>
                      <a:pt x="1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5" name="Google Shape;1675;p39"/>
              <p:cNvSpPr/>
              <p:nvPr/>
            </p:nvSpPr>
            <p:spPr>
              <a:xfrm>
                <a:off x="583400" y="1108900"/>
                <a:ext cx="28000" cy="5567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227" extrusionOk="0">
                    <a:moveTo>
                      <a:pt x="1119" y="0"/>
                    </a:moveTo>
                    <a:cubicBezTo>
                      <a:pt x="500" y="0"/>
                      <a:pt x="0" y="500"/>
                      <a:pt x="0" y="1108"/>
                    </a:cubicBezTo>
                    <a:cubicBezTo>
                      <a:pt x="0" y="1727"/>
                      <a:pt x="500" y="2227"/>
                      <a:pt x="1119" y="2227"/>
                    </a:cubicBezTo>
                    <a:lnTo>
                      <a:pt x="111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6" name="Google Shape;1676;p39"/>
              <p:cNvSpPr/>
              <p:nvPr/>
            </p:nvSpPr>
            <p:spPr>
              <a:xfrm>
                <a:off x="697400" y="1021375"/>
                <a:ext cx="279525" cy="236975"/>
              </a:xfrm>
              <a:custGeom>
                <a:avLst/>
                <a:gdLst/>
                <a:ahLst/>
                <a:cxnLst/>
                <a:rect l="l" t="t" r="r" b="b"/>
                <a:pathLst>
                  <a:path w="11181" h="9479" extrusionOk="0">
                    <a:moveTo>
                      <a:pt x="1084" y="1"/>
                    </a:moveTo>
                    <a:cubicBezTo>
                      <a:pt x="489" y="1"/>
                      <a:pt x="0" y="477"/>
                      <a:pt x="0" y="1084"/>
                    </a:cubicBezTo>
                    <a:lnTo>
                      <a:pt x="0" y="8395"/>
                    </a:lnTo>
                    <a:cubicBezTo>
                      <a:pt x="0" y="8990"/>
                      <a:pt x="489" y="9478"/>
                      <a:pt x="1084" y="9478"/>
                    </a:cubicBezTo>
                    <a:lnTo>
                      <a:pt x="10097" y="9478"/>
                    </a:lnTo>
                    <a:cubicBezTo>
                      <a:pt x="10692" y="9478"/>
                      <a:pt x="11180" y="8990"/>
                      <a:pt x="11180" y="8395"/>
                    </a:cubicBezTo>
                    <a:lnTo>
                      <a:pt x="11180" y="1084"/>
                    </a:lnTo>
                    <a:cubicBezTo>
                      <a:pt x="11180" y="477"/>
                      <a:pt x="10692" y="1"/>
                      <a:pt x="100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7" name="Google Shape;1677;p39"/>
              <p:cNvSpPr/>
              <p:nvPr/>
            </p:nvSpPr>
            <p:spPr>
              <a:xfrm>
                <a:off x="723000" y="1160975"/>
                <a:ext cx="228325" cy="72075"/>
              </a:xfrm>
              <a:custGeom>
                <a:avLst/>
                <a:gdLst/>
                <a:ahLst/>
                <a:cxnLst/>
                <a:rect l="l" t="t" r="r" b="b"/>
                <a:pathLst>
                  <a:path w="9133" h="2883" extrusionOk="0">
                    <a:moveTo>
                      <a:pt x="1381" y="1"/>
                    </a:moveTo>
                    <a:cubicBezTo>
                      <a:pt x="619" y="1"/>
                      <a:pt x="0" y="644"/>
                      <a:pt x="0" y="1442"/>
                    </a:cubicBezTo>
                    <a:cubicBezTo>
                      <a:pt x="0" y="2227"/>
                      <a:pt x="619" y="2882"/>
                      <a:pt x="1381" y="2882"/>
                    </a:cubicBezTo>
                    <a:lnTo>
                      <a:pt x="7739" y="2882"/>
                    </a:lnTo>
                    <a:cubicBezTo>
                      <a:pt x="8513" y="2882"/>
                      <a:pt x="9132" y="2227"/>
                      <a:pt x="9132" y="1442"/>
                    </a:cubicBezTo>
                    <a:cubicBezTo>
                      <a:pt x="9132" y="644"/>
                      <a:pt x="8513" y="1"/>
                      <a:pt x="7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8" name="Google Shape;1678;p39"/>
              <p:cNvSpPr/>
              <p:nvPr/>
            </p:nvSpPr>
            <p:spPr>
              <a:xfrm>
                <a:off x="7506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9" y="1"/>
                    </a:moveTo>
                    <a:cubicBezTo>
                      <a:pt x="230" y="1"/>
                      <a:pt x="1" y="339"/>
                      <a:pt x="240" y="577"/>
                    </a:cubicBezTo>
                    <a:cubicBezTo>
                      <a:pt x="787" y="1125"/>
                      <a:pt x="1335" y="1697"/>
                      <a:pt x="1895" y="2232"/>
                    </a:cubicBezTo>
                    <a:cubicBezTo>
                      <a:pt x="1966" y="2299"/>
                      <a:pt x="2046" y="2327"/>
                      <a:pt x="2122" y="2327"/>
                    </a:cubicBezTo>
                    <a:cubicBezTo>
                      <a:pt x="2389" y="2327"/>
                      <a:pt x="2621" y="1987"/>
                      <a:pt x="2371" y="1756"/>
                    </a:cubicBezTo>
                    <a:cubicBezTo>
                      <a:pt x="1811" y="1220"/>
                      <a:pt x="1264" y="649"/>
                      <a:pt x="716" y="101"/>
                    </a:cubicBezTo>
                    <a:cubicBezTo>
                      <a:pt x="645" y="30"/>
                      <a:pt x="566" y="1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9" name="Google Shape;1679;p39"/>
              <p:cNvSpPr/>
              <p:nvPr/>
            </p:nvSpPr>
            <p:spPr>
              <a:xfrm>
                <a:off x="750375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2133" y="1"/>
                    </a:moveTo>
                    <a:cubicBezTo>
                      <a:pt x="2056" y="1"/>
                      <a:pt x="1976" y="30"/>
                      <a:pt x="1906" y="101"/>
                    </a:cubicBezTo>
                    <a:cubicBezTo>
                      <a:pt x="1358" y="649"/>
                      <a:pt x="810" y="1220"/>
                      <a:pt x="251" y="1756"/>
                    </a:cubicBezTo>
                    <a:cubicBezTo>
                      <a:pt x="1" y="1987"/>
                      <a:pt x="240" y="2327"/>
                      <a:pt x="504" y="2327"/>
                    </a:cubicBezTo>
                    <a:cubicBezTo>
                      <a:pt x="580" y="2327"/>
                      <a:pt x="658" y="2299"/>
                      <a:pt x="727" y="2232"/>
                    </a:cubicBezTo>
                    <a:cubicBezTo>
                      <a:pt x="1287" y="1697"/>
                      <a:pt x="1834" y="1125"/>
                      <a:pt x="2382" y="577"/>
                    </a:cubicBezTo>
                    <a:cubicBezTo>
                      <a:pt x="2621" y="339"/>
                      <a:pt x="2392" y="1"/>
                      <a:pt x="2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0" name="Google Shape;1680;p39"/>
              <p:cNvSpPr/>
              <p:nvPr/>
            </p:nvSpPr>
            <p:spPr>
              <a:xfrm>
                <a:off x="854550" y="1078700"/>
                <a:ext cx="65525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27" extrusionOk="0">
                    <a:moveTo>
                      <a:pt x="488" y="1"/>
                    </a:moveTo>
                    <a:cubicBezTo>
                      <a:pt x="229" y="1"/>
                      <a:pt x="0" y="339"/>
                      <a:pt x="239" y="577"/>
                    </a:cubicBezTo>
                    <a:cubicBezTo>
                      <a:pt x="787" y="1125"/>
                      <a:pt x="1334" y="1697"/>
                      <a:pt x="1894" y="2232"/>
                    </a:cubicBezTo>
                    <a:cubicBezTo>
                      <a:pt x="1963" y="2299"/>
                      <a:pt x="2041" y="2327"/>
                      <a:pt x="2117" y="2327"/>
                    </a:cubicBezTo>
                    <a:cubicBezTo>
                      <a:pt x="2381" y="2327"/>
                      <a:pt x="2620" y="1987"/>
                      <a:pt x="2370" y="1756"/>
                    </a:cubicBezTo>
                    <a:cubicBezTo>
                      <a:pt x="1811" y="1220"/>
                      <a:pt x="1263" y="649"/>
                      <a:pt x="715" y="101"/>
                    </a:cubicBezTo>
                    <a:cubicBezTo>
                      <a:pt x="644" y="30"/>
                      <a:pt x="565" y="1"/>
                      <a:pt x="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1" name="Google Shape;1681;p39"/>
              <p:cNvSpPr/>
              <p:nvPr/>
            </p:nvSpPr>
            <p:spPr>
              <a:xfrm>
                <a:off x="854275" y="1078700"/>
                <a:ext cx="65500" cy="58175"/>
              </a:xfrm>
              <a:custGeom>
                <a:avLst/>
                <a:gdLst/>
                <a:ahLst/>
                <a:cxnLst/>
                <a:rect l="l" t="t" r="r" b="b"/>
                <a:pathLst>
                  <a:path w="2620" h="2327" extrusionOk="0">
                    <a:moveTo>
                      <a:pt x="2132" y="1"/>
                    </a:moveTo>
                    <a:cubicBezTo>
                      <a:pt x="2055" y="1"/>
                      <a:pt x="1976" y="30"/>
                      <a:pt x="1905" y="101"/>
                    </a:cubicBezTo>
                    <a:cubicBezTo>
                      <a:pt x="1357" y="649"/>
                      <a:pt x="810" y="1220"/>
                      <a:pt x="250" y="1756"/>
                    </a:cubicBezTo>
                    <a:cubicBezTo>
                      <a:pt x="0" y="1987"/>
                      <a:pt x="239" y="2327"/>
                      <a:pt x="504" y="2327"/>
                    </a:cubicBezTo>
                    <a:cubicBezTo>
                      <a:pt x="579" y="2327"/>
                      <a:pt x="657" y="2299"/>
                      <a:pt x="726" y="2232"/>
                    </a:cubicBezTo>
                    <a:cubicBezTo>
                      <a:pt x="1286" y="1697"/>
                      <a:pt x="1834" y="1125"/>
                      <a:pt x="2381" y="577"/>
                    </a:cubicBezTo>
                    <a:cubicBezTo>
                      <a:pt x="2620" y="339"/>
                      <a:pt x="2391" y="1"/>
                      <a:pt x="2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2" name="Google Shape;1682;p39"/>
              <p:cNvSpPr/>
              <p:nvPr/>
            </p:nvSpPr>
            <p:spPr>
              <a:xfrm>
                <a:off x="734900" y="1170500"/>
                <a:ext cx="28000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2121" extrusionOk="0">
                    <a:moveTo>
                      <a:pt x="1060" y="1"/>
                    </a:moveTo>
                    <a:cubicBezTo>
                      <a:pt x="477" y="1"/>
                      <a:pt x="1" y="477"/>
                      <a:pt x="1" y="1061"/>
                    </a:cubicBezTo>
                    <a:cubicBezTo>
                      <a:pt x="1" y="1644"/>
                      <a:pt x="477" y="2120"/>
                      <a:pt x="1060" y="2120"/>
                    </a:cubicBezTo>
                    <a:lnTo>
                      <a:pt x="1120" y="2120"/>
                    </a:lnTo>
                    <a:lnTo>
                      <a:pt x="112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3" name="Google Shape;1683;p39"/>
              <p:cNvSpPr/>
              <p:nvPr/>
            </p:nvSpPr>
            <p:spPr>
              <a:xfrm>
                <a:off x="762875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4" name="Google Shape;1684;p39"/>
              <p:cNvSpPr/>
              <p:nvPr/>
            </p:nvSpPr>
            <p:spPr>
              <a:xfrm>
                <a:off x="8001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88" y="2120"/>
                    </a:lnTo>
                    <a:lnTo>
                      <a:pt x="14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5" name="Google Shape;1685;p39"/>
              <p:cNvSpPr/>
              <p:nvPr/>
            </p:nvSpPr>
            <p:spPr>
              <a:xfrm>
                <a:off x="874200" y="1170500"/>
                <a:ext cx="372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1489" y="2120"/>
                    </a:lnTo>
                    <a:lnTo>
                      <a:pt x="14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6" name="Google Shape;1686;p39"/>
              <p:cNvSpPr/>
              <p:nvPr/>
            </p:nvSpPr>
            <p:spPr>
              <a:xfrm>
                <a:off x="911400" y="1170500"/>
                <a:ext cx="280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2121" extrusionOk="0">
                    <a:moveTo>
                      <a:pt x="1" y="1"/>
                    </a:moveTo>
                    <a:lnTo>
                      <a:pt x="1" y="2120"/>
                    </a:lnTo>
                    <a:lnTo>
                      <a:pt x="60" y="2120"/>
                    </a:lnTo>
                    <a:cubicBezTo>
                      <a:pt x="644" y="2120"/>
                      <a:pt x="1120" y="1644"/>
                      <a:pt x="1120" y="1061"/>
                    </a:cubicBezTo>
                    <a:cubicBezTo>
                      <a:pt x="1120" y="465"/>
                      <a:pt x="644" y="1"/>
                      <a:pt x="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7" name="Google Shape;1687;p39"/>
              <p:cNvSpPr/>
              <p:nvPr/>
            </p:nvSpPr>
            <p:spPr>
              <a:xfrm>
                <a:off x="837300" y="1170500"/>
                <a:ext cx="36925" cy="53025"/>
              </a:xfrm>
              <a:custGeom>
                <a:avLst/>
                <a:gdLst/>
                <a:ahLst/>
                <a:cxnLst/>
                <a:rect l="l" t="t" r="r" b="b"/>
                <a:pathLst>
                  <a:path w="1477" h="2121" extrusionOk="0">
                    <a:moveTo>
                      <a:pt x="0" y="1"/>
                    </a:moveTo>
                    <a:lnTo>
                      <a:pt x="0" y="2120"/>
                    </a:lnTo>
                    <a:lnTo>
                      <a:pt x="1477" y="2120"/>
                    </a:lnTo>
                    <a:lnTo>
                      <a:pt x="14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8" name="Google Shape;1688;p39"/>
              <p:cNvSpPr/>
              <p:nvPr/>
            </p:nvSpPr>
            <p:spPr>
              <a:xfrm>
                <a:off x="667025" y="1279450"/>
                <a:ext cx="339950" cy="42300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1692" extrusionOk="0">
                    <a:moveTo>
                      <a:pt x="1" y="1"/>
                    </a:moveTo>
                    <a:lnTo>
                      <a:pt x="1" y="1691"/>
                    </a:lnTo>
                    <a:lnTo>
                      <a:pt x="13598" y="169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9" name="Google Shape;1689;p39"/>
              <p:cNvSpPr/>
              <p:nvPr/>
            </p:nvSpPr>
            <p:spPr>
              <a:xfrm>
                <a:off x="667025" y="1301775"/>
                <a:ext cx="339950" cy="187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751" extrusionOk="0">
                    <a:moveTo>
                      <a:pt x="1" y="1"/>
                    </a:moveTo>
                    <a:lnTo>
                      <a:pt x="1" y="751"/>
                    </a:lnTo>
                    <a:lnTo>
                      <a:pt x="13598" y="751"/>
                    </a:lnTo>
                    <a:lnTo>
                      <a:pt x="1359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0" name="Google Shape;1690;p39"/>
              <p:cNvSpPr/>
              <p:nvPr/>
            </p:nvSpPr>
            <p:spPr>
              <a:xfrm>
                <a:off x="738175" y="1405350"/>
                <a:ext cx="197975" cy="112850"/>
              </a:xfrm>
              <a:custGeom>
                <a:avLst/>
                <a:gdLst/>
                <a:ahLst/>
                <a:cxnLst/>
                <a:rect l="l" t="t" r="r" b="b"/>
                <a:pathLst>
                  <a:path w="7919" h="4514" extrusionOk="0">
                    <a:moveTo>
                      <a:pt x="1477" y="1"/>
                    </a:moveTo>
                    <a:cubicBezTo>
                      <a:pt x="667" y="1"/>
                      <a:pt x="1" y="668"/>
                      <a:pt x="1" y="1477"/>
                    </a:cubicBezTo>
                    <a:lnTo>
                      <a:pt x="1" y="3037"/>
                    </a:lnTo>
                    <a:cubicBezTo>
                      <a:pt x="1" y="3847"/>
                      <a:pt x="667" y="4513"/>
                      <a:pt x="1477" y="4513"/>
                    </a:cubicBezTo>
                    <a:lnTo>
                      <a:pt x="6442" y="4513"/>
                    </a:lnTo>
                    <a:cubicBezTo>
                      <a:pt x="7251" y="4513"/>
                      <a:pt x="7918" y="3847"/>
                      <a:pt x="7918" y="3037"/>
                    </a:cubicBezTo>
                    <a:lnTo>
                      <a:pt x="7918" y="1477"/>
                    </a:lnTo>
                    <a:cubicBezTo>
                      <a:pt x="7918" y="668"/>
                      <a:pt x="7251" y="1"/>
                      <a:pt x="64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1" name="Google Shape;1691;p39"/>
              <p:cNvSpPr/>
              <p:nvPr/>
            </p:nvSpPr>
            <p:spPr>
              <a:xfrm>
                <a:off x="738175" y="1348200"/>
                <a:ext cx="372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1489" h="1478" extrusionOk="0">
                    <a:moveTo>
                      <a:pt x="739" y="1"/>
                    </a:moveTo>
                    <a:cubicBezTo>
                      <a:pt x="334" y="1"/>
                      <a:pt x="1" y="334"/>
                      <a:pt x="1" y="739"/>
                    </a:cubicBezTo>
                    <a:cubicBezTo>
                      <a:pt x="1" y="1144"/>
                      <a:pt x="334" y="1477"/>
                      <a:pt x="739" y="1477"/>
                    </a:cubicBezTo>
                    <a:cubicBezTo>
                      <a:pt x="1155" y="1477"/>
                      <a:pt x="1489" y="1144"/>
                      <a:pt x="1489" y="739"/>
                    </a:cubicBezTo>
                    <a:cubicBezTo>
                      <a:pt x="1489" y="334"/>
                      <a:pt x="1155" y="1"/>
                      <a:pt x="73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2" name="Google Shape;1692;p39"/>
              <p:cNvSpPr/>
              <p:nvPr/>
            </p:nvSpPr>
            <p:spPr>
              <a:xfrm>
                <a:off x="808425" y="1348200"/>
                <a:ext cx="127725" cy="36950"/>
              </a:xfrm>
              <a:custGeom>
                <a:avLst/>
                <a:gdLst/>
                <a:ahLst/>
                <a:cxnLst/>
                <a:rect l="l" t="t" r="r" b="b"/>
                <a:pathLst>
                  <a:path w="5109" h="1478" extrusionOk="0">
                    <a:moveTo>
                      <a:pt x="0" y="1"/>
                    </a:moveTo>
                    <a:lnTo>
                      <a:pt x="0" y="1477"/>
                    </a:lnTo>
                    <a:lnTo>
                      <a:pt x="5108" y="1477"/>
                    </a:lnTo>
                    <a:lnTo>
                      <a:pt x="510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3" name="Google Shape;1693;p39"/>
              <p:cNvSpPr/>
              <p:nvPr/>
            </p:nvSpPr>
            <p:spPr>
              <a:xfrm>
                <a:off x="907250" y="1665800"/>
                <a:ext cx="482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2204" extrusionOk="0">
                    <a:moveTo>
                      <a:pt x="965" y="1"/>
                    </a:moveTo>
                    <a:cubicBezTo>
                      <a:pt x="429" y="1"/>
                      <a:pt x="0" y="441"/>
                      <a:pt x="0" y="977"/>
                    </a:cubicBezTo>
                    <a:lnTo>
                      <a:pt x="0" y="1239"/>
                    </a:lnTo>
                    <a:cubicBezTo>
                      <a:pt x="0" y="1775"/>
                      <a:pt x="429" y="2204"/>
                      <a:pt x="965" y="2204"/>
                    </a:cubicBezTo>
                    <a:cubicBezTo>
                      <a:pt x="1500" y="2204"/>
                      <a:pt x="1929" y="1775"/>
                      <a:pt x="1929" y="1239"/>
                    </a:cubicBezTo>
                    <a:lnTo>
                      <a:pt x="1929" y="977"/>
                    </a:lnTo>
                    <a:cubicBezTo>
                      <a:pt x="1929" y="441"/>
                      <a:pt x="1500" y="1"/>
                      <a:pt x="9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4" name="Google Shape;1694;p39"/>
              <p:cNvSpPr/>
              <p:nvPr/>
            </p:nvSpPr>
            <p:spPr>
              <a:xfrm>
                <a:off x="717625" y="1665800"/>
                <a:ext cx="48550" cy="55100"/>
              </a:xfrm>
              <a:custGeom>
                <a:avLst/>
                <a:gdLst/>
                <a:ahLst/>
                <a:cxnLst/>
                <a:rect l="l" t="t" r="r" b="b"/>
                <a:pathLst>
                  <a:path w="1942" h="2204" extrusionOk="0">
                    <a:moveTo>
                      <a:pt x="977" y="1"/>
                    </a:moveTo>
                    <a:cubicBezTo>
                      <a:pt x="442" y="1"/>
                      <a:pt x="1" y="441"/>
                      <a:pt x="1" y="977"/>
                    </a:cubicBezTo>
                    <a:lnTo>
                      <a:pt x="1" y="1239"/>
                    </a:lnTo>
                    <a:cubicBezTo>
                      <a:pt x="1" y="1775"/>
                      <a:pt x="442" y="2204"/>
                      <a:pt x="977" y="2204"/>
                    </a:cubicBezTo>
                    <a:cubicBezTo>
                      <a:pt x="1513" y="2204"/>
                      <a:pt x="1942" y="1775"/>
                      <a:pt x="1942" y="1239"/>
                    </a:cubicBezTo>
                    <a:lnTo>
                      <a:pt x="1942" y="977"/>
                    </a:lnTo>
                    <a:cubicBezTo>
                      <a:pt x="1942" y="441"/>
                      <a:pt x="1513" y="1"/>
                      <a:pt x="9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5" name="Google Shape;1695;p39"/>
              <p:cNvSpPr/>
              <p:nvPr/>
            </p:nvSpPr>
            <p:spPr>
              <a:xfrm>
                <a:off x="659600" y="1695575"/>
                <a:ext cx="116100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4" h="1430" extrusionOk="0">
                    <a:moveTo>
                      <a:pt x="0" y="1"/>
                    </a:moveTo>
                    <a:lnTo>
                      <a:pt x="0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6" name="Google Shape;1696;p39"/>
              <p:cNvSpPr/>
              <p:nvPr/>
            </p:nvSpPr>
            <p:spPr>
              <a:xfrm>
                <a:off x="898600" y="1695575"/>
                <a:ext cx="116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4645" h="1430" extrusionOk="0">
                    <a:moveTo>
                      <a:pt x="1" y="1"/>
                    </a:moveTo>
                    <a:lnTo>
                      <a:pt x="1" y="1429"/>
                    </a:lnTo>
                    <a:lnTo>
                      <a:pt x="4644" y="1429"/>
                    </a:lnTo>
                    <a:lnTo>
                      <a:pt x="464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7" name="Google Shape;1697;p39"/>
              <p:cNvSpPr/>
              <p:nvPr/>
            </p:nvSpPr>
            <p:spPr>
              <a:xfrm>
                <a:off x="556300" y="1549725"/>
                <a:ext cx="1098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3716" extrusionOk="0">
                    <a:moveTo>
                      <a:pt x="2192" y="1"/>
                    </a:moveTo>
                    <a:cubicBezTo>
                      <a:pt x="989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27" y="1632"/>
                      <a:pt x="3227" y="2191"/>
                    </a:cubicBezTo>
                    <a:lnTo>
                      <a:pt x="3227" y="3715"/>
                    </a:lnTo>
                    <a:lnTo>
                      <a:pt x="4394" y="3715"/>
                    </a:lnTo>
                    <a:lnTo>
                      <a:pt x="4394" y="2191"/>
                    </a:lnTo>
                    <a:cubicBezTo>
                      <a:pt x="4394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8" name="Google Shape;1698;p39"/>
              <p:cNvSpPr/>
              <p:nvPr/>
            </p:nvSpPr>
            <p:spPr>
              <a:xfrm>
                <a:off x="1006950" y="1549725"/>
                <a:ext cx="109575" cy="92900"/>
              </a:xfrm>
              <a:custGeom>
                <a:avLst/>
                <a:gdLst/>
                <a:ahLst/>
                <a:cxnLst/>
                <a:rect l="l" t="t" r="r" b="b"/>
                <a:pathLst>
                  <a:path w="4383" h="3716" extrusionOk="0">
                    <a:moveTo>
                      <a:pt x="2192" y="1"/>
                    </a:moveTo>
                    <a:cubicBezTo>
                      <a:pt x="977" y="1"/>
                      <a:pt x="1" y="989"/>
                      <a:pt x="1" y="2191"/>
                    </a:cubicBezTo>
                    <a:lnTo>
                      <a:pt x="1" y="3703"/>
                    </a:lnTo>
                    <a:lnTo>
                      <a:pt x="1168" y="3703"/>
                    </a:lnTo>
                    <a:lnTo>
                      <a:pt x="1168" y="2191"/>
                    </a:lnTo>
                    <a:cubicBezTo>
                      <a:pt x="1168" y="1632"/>
                      <a:pt x="1632" y="1167"/>
                      <a:pt x="2192" y="1167"/>
                    </a:cubicBezTo>
                    <a:cubicBezTo>
                      <a:pt x="2763" y="1167"/>
                      <a:pt x="3216" y="1632"/>
                      <a:pt x="3216" y="2191"/>
                    </a:cubicBezTo>
                    <a:lnTo>
                      <a:pt x="3216" y="3715"/>
                    </a:lnTo>
                    <a:lnTo>
                      <a:pt x="4382" y="3715"/>
                    </a:lnTo>
                    <a:lnTo>
                      <a:pt x="4382" y="2191"/>
                    </a:lnTo>
                    <a:cubicBezTo>
                      <a:pt x="4382" y="989"/>
                      <a:pt x="3406" y="1"/>
                      <a:pt x="2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699" name="Google Shape;1699;p39"/>
          <p:cNvGrpSpPr/>
          <p:nvPr/>
        </p:nvGrpSpPr>
        <p:grpSpPr>
          <a:xfrm rot="461313">
            <a:off x="7431031" y="81029"/>
            <a:ext cx="1374880" cy="2436445"/>
            <a:chOff x="2225575" y="3305850"/>
            <a:chExt cx="380125" cy="673625"/>
          </a:xfrm>
        </p:grpSpPr>
        <p:sp>
          <p:nvSpPr>
            <p:cNvPr id="1700" name="Google Shape;1700;p39"/>
            <p:cNvSpPr/>
            <p:nvPr/>
          </p:nvSpPr>
          <p:spPr>
            <a:xfrm>
              <a:off x="2225850" y="3306013"/>
              <a:ext cx="379850" cy="673300"/>
            </a:xfrm>
            <a:custGeom>
              <a:avLst/>
              <a:gdLst/>
              <a:ahLst/>
              <a:cxnLst/>
              <a:rect l="l" t="t" r="r" b="b"/>
              <a:pathLst>
                <a:path w="15194" h="26932" extrusionOk="0">
                  <a:moveTo>
                    <a:pt x="8978" y="16395"/>
                  </a:moveTo>
                  <a:lnTo>
                    <a:pt x="8978" y="17097"/>
                  </a:lnTo>
                  <a:lnTo>
                    <a:pt x="8835" y="17097"/>
                  </a:lnTo>
                  <a:cubicBezTo>
                    <a:pt x="8573" y="17097"/>
                    <a:pt x="8359" y="17312"/>
                    <a:pt x="8359" y="17574"/>
                  </a:cubicBezTo>
                  <a:lnTo>
                    <a:pt x="8359" y="17967"/>
                  </a:lnTo>
                  <a:lnTo>
                    <a:pt x="8252" y="17967"/>
                  </a:lnTo>
                  <a:cubicBezTo>
                    <a:pt x="8121" y="17967"/>
                    <a:pt x="8002" y="18074"/>
                    <a:pt x="8002" y="18217"/>
                  </a:cubicBezTo>
                  <a:cubicBezTo>
                    <a:pt x="8002" y="18348"/>
                    <a:pt x="8121" y="18467"/>
                    <a:pt x="8252" y="18467"/>
                  </a:cubicBezTo>
                  <a:lnTo>
                    <a:pt x="8359" y="18467"/>
                  </a:lnTo>
                  <a:lnTo>
                    <a:pt x="8359" y="21634"/>
                  </a:lnTo>
                  <a:lnTo>
                    <a:pt x="8252" y="21634"/>
                  </a:lnTo>
                  <a:cubicBezTo>
                    <a:pt x="8121" y="21634"/>
                    <a:pt x="8002" y="21741"/>
                    <a:pt x="8002" y="21884"/>
                  </a:cubicBezTo>
                  <a:cubicBezTo>
                    <a:pt x="8002" y="22015"/>
                    <a:pt x="8121" y="22134"/>
                    <a:pt x="8252" y="22134"/>
                  </a:cubicBezTo>
                  <a:lnTo>
                    <a:pt x="8359" y="22134"/>
                  </a:lnTo>
                  <a:lnTo>
                    <a:pt x="8359" y="22527"/>
                  </a:lnTo>
                  <a:cubicBezTo>
                    <a:pt x="8359" y="22789"/>
                    <a:pt x="8573" y="22991"/>
                    <a:pt x="8835" y="22991"/>
                  </a:cubicBezTo>
                  <a:lnTo>
                    <a:pt x="8966" y="22991"/>
                  </a:lnTo>
                  <a:lnTo>
                    <a:pt x="8966" y="24086"/>
                  </a:lnTo>
                  <a:cubicBezTo>
                    <a:pt x="8966" y="24086"/>
                    <a:pt x="8978" y="24098"/>
                    <a:pt x="8978" y="24098"/>
                  </a:cubicBezTo>
                  <a:lnTo>
                    <a:pt x="6216" y="24098"/>
                  </a:lnTo>
                  <a:cubicBezTo>
                    <a:pt x="6216" y="24098"/>
                    <a:pt x="6216" y="24086"/>
                    <a:pt x="6216" y="24086"/>
                  </a:cubicBezTo>
                  <a:lnTo>
                    <a:pt x="6216" y="22991"/>
                  </a:lnTo>
                  <a:lnTo>
                    <a:pt x="6359" y="22991"/>
                  </a:lnTo>
                  <a:cubicBezTo>
                    <a:pt x="6621" y="22991"/>
                    <a:pt x="6835" y="22789"/>
                    <a:pt x="6835" y="22527"/>
                  </a:cubicBezTo>
                  <a:lnTo>
                    <a:pt x="6835" y="22134"/>
                  </a:lnTo>
                  <a:lnTo>
                    <a:pt x="6930" y="22134"/>
                  </a:lnTo>
                  <a:cubicBezTo>
                    <a:pt x="7073" y="22134"/>
                    <a:pt x="7180" y="22015"/>
                    <a:pt x="7180" y="21884"/>
                  </a:cubicBezTo>
                  <a:cubicBezTo>
                    <a:pt x="7180" y="21741"/>
                    <a:pt x="7073" y="21634"/>
                    <a:pt x="6930" y="21634"/>
                  </a:cubicBezTo>
                  <a:lnTo>
                    <a:pt x="6835" y="21634"/>
                  </a:lnTo>
                  <a:lnTo>
                    <a:pt x="6835" y="18467"/>
                  </a:lnTo>
                  <a:lnTo>
                    <a:pt x="6930" y="18467"/>
                  </a:lnTo>
                  <a:cubicBezTo>
                    <a:pt x="7073" y="18467"/>
                    <a:pt x="7180" y="18348"/>
                    <a:pt x="7180" y="18217"/>
                  </a:cubicBezTo>
                  <a:cubicBezTo>
                    <a:pt x="7180" y="18074"/>
                    <a:pt x="7073" y="17967"/>
                    <a:pt x="6930" y="17967"/>
                  </a:cubicBezTo>
                  <a:lnTo>
                    <a:pt x="6835" y="17967"/>
                  </a:lnTo>
                  <a:lnTo>
                    <a:pt x="6835" y="17574"/>
                  </a:lnTo>
                  <a:cubicBezTo>
                    <a:pt x="6835" y="17312"/>
                    <a:pt x="6621" y="17097"/>
                    <a:pt x="6359" y="17097"/>
                  </a:cubicBezTo>
                  <a:lnTo>
                    <a:pt x="6216" y="17097"/>
                  </a:lnTo>
                  <a:lnTo>
                    <a:pt x="6216" y="16395"/>
                  </a:lnTo>
                  <a:close/>
                  <a:moveTo>
                    <a:pt x="7597" y="0"/>
                  </a:moveTo>
                  <a:cubicBezTo>
                    <a:pt x="7204" y="0"/>
                    <a:pt x="6895" y="322"/>
                    <a:pt x="6895" y="703"/>
                  </a:cubicBezTo>
                  <a:lnTo>
                    <a:pt x="4811" y="703"/>
                  </a:lnTo>
                  <a:cubicBezTo>
                    <a:pt x="4561" y="703"/>
                    <a:pt x="4359" y="905"/>
                    <a:pt x="4359" y="1167"/>
                  </a:cubicBezTo>
                  <a:lnTo>
                    <a:pt x="4359" y="3203"/>
                  </a:lnTo>
                  <a:cubicBezTo>
                    <a:pt x="4359" y="3119"/>
                    <a:pt x="4287" y="3048"/>
                    <a:pt x="4204" y="3048"/>
                  </a:cubicBezTo>
                  <a:cubicBezTo>
                    <a:pt x="4121" y="3048"/>
                    <a:pt x="4049" y="3119"/>
                    <a:pt x="4049" y="3203"/>
                  </a:cubicBezTo>
                  <a:lnTo>
                    <a:pt x="4049" y="3322"/>
                  </a:lnTo>
                  <a:cubicBezTo>
                    <a:pt x="3775" y="3441"/>
                    <a:pt x="3573" y="3715"/>
                    <a:pt x="3573" y="4036"/>
                  </a:cubicBezTo>
                  <a:cubicBezTo>
                    <a:pt x="3573" y="4358"/>
                    <a:pt x="3775" y="4632"/>
                    <a:pt x="4049" y="4751"/>
                  </a:cubicBezTo>
                  <a:lnTo>
                    <a:pt x="4049" y="4870"/>
                  </a:lnTo>
                  <a:cubicBezTo>
                    <a:pt x="4049" y="4953"/>
                    <a:pt x="4121" y="5013"/>
                    <a:pt x="4204" y="5013"/>
                  </a:cubicBezTo>
                  <a:cubicBezTo>
                    <a:pt x="4287" y="5013"/>
                    <a:pt x="4359" y="4953"/>
                    <a:pt x="4359" y="4870"/>
                  </a:cubicBezTo>
                  <a:lnTo>
                    <a:pt x="4359" y="6906"/>
                  </a:lnTo>
                  <a:cubicBezTo>
                    <a:pt x="4359" y="7156"/>
                    <a:pt x="4561" y="7358"/>
                    <a:pt x="4811" y="7358"/>
                  </a:cubicBezTo>
                  <a:lnTo>
                    <a:pt x="6609" y="7358"/>
                  </a:lnTo>
                  <a:lnTo>
                    <a:pt x="6609" y="7477"/>
                  </a:lnTo>
                  <a:cubicBezTo>
                    <a:pt x="6537" y="7489"/>
                    <a:pt x="6478" y="7549"/>
                    <a:pt x="6478" y="7620"/>
                  </a:cubicBezTo>
                  <a:cubicBezTo>
                    <a:pt x="6478" y="7691"/>
                    <a:pt x="6537" y="7751"/>
                    <a:pt x="6609" y="7763"/>
                  </a:cubicBezTo>
                  <a:lnTo>
                    <a:pt x="6609" y="7906"/>
                  </a:lnTo>
                  <a:cubicBezTo>
                    <a:pt x="6537" y="7906"/>
                    <a:pt x="6478" y="7965"/>
                    <a:pt x="6478" y="8037"/>
                  </a:cubicBezTo>
                  <a:cubicBezTo>
                    <a:pt x="6478" y="8120"/>
                    <a:pt x="6537" y="8180"/>
                    <a:pt x="6609" y="8180"/>
                  </a:cubicBezTo>
                  <a:lnTo>
                    <a:pt x="6609" y="8311"/>
                  </a:lnTo>
                  <a:lnTo>
                    <a:pt x="4537" y="8311"/>
                  </a:lnTo>
                  <a:cubicBezTo>
                    <a:pt x="4323" y="8311"/>
                    <a:pt x="4144" y="8489"/>
                    <a:pt x="4144" y="8703"/>
                  </a:cubicBezTo>
                  <a:lnTo>
                    <a:pt x="4144" y="8799"/>
                  </a:lnTo>
                  <a:lnTo>
                    <a:pt x="3930" y="8799"/>
                  </a:lnTo>
                  <a:lnTo>
                    <a:pt x="3930" y="8763"/>
                  </a:lnTo>
                  <a:cubicBezTo>
                    <a:pt x="3930" y="8692"/>
                    <a:pt x="3870" y="8632"/>
                    <a:pt x="3799" y="8632"/>
                  </a:cubicBezTo>
                  <a:cubicBezTo>
                    <a:pt x="3728" y="8632"/>
                    <a:pt x="3668" y="8692"/>
                    <a:pt x="3668" y="8763"/>
                  </a:cubicBezTo>
                  <a:lnTo>
                    <a:pt x="3668" y="8799"/>
                  </a:lnTo>
                  <a:lnTo>
                    <a:pt x="3466" y="8799"/>
                  </a:lnTo>
                  <a:lnTo>
                    <a:pt x="3466" y="8763"/>
                  </a:lnTo>
                  <a:cubicBezTo>
                    <a:pt x="3466" y="8692"/>
                    <a:pt x="3406" y="8632"/>
                    <a:pt x="3335" y="8632"/>
                  </a:cubicBezTo>
                  <a:cubicBezTo>
                    <a:pt x="3263" y="8632"/>
                    <a:pt x="3204" y="8692"/>
                    <a:pt x="3204" y="8763"/>
                  </a:cubicBezTo>
                  <a:lnTo>
                    <a:pt x="3204" y="8894"/>
                  </a:lnTo>
                  <a:cubicBezTo>
                    <a:pt x="3192" y="8906"/>
                    <a:pt x="3180" y="8918"/>
                    <a:pt x="3168" y="8930"/>
                  </a:cubicBezTo>
                  <a:lnTo>
                    <a:pt x="2501" y="8930"/>
                  </a:lnTo>
                  <a:cubicBezTo>
                    <a:pt x="1477" y="8930"/>
                    <a:pt x="644" y="9751"/>
                    <a:pt x="644" y="10775"/>
                  </a:cubicBezTo>
                  <a:lnTo>
                    <a:pt x="644" y="10966"/>
                  </a:lnTo>
                  <a:lnTo>
                    <a:pt x="572" y="10966"/>
                  </a:lnTo>
                  <a:cubicBezTo>
                    <a:pt x="489" y="10966"/>
                    <a:pt x="430" y="11025"/>
                    <a:pt x="430" y="11109"/>
                  </a:cubicBezTo>
                  <a:cubicBezTo>
                    <a:pt x="430" y="11180"/>
                    <a:pt x="489" y="11251"/>
                    <a:pt x="572" y="11251"/>
                  </a:cubicBezTo>
                  <a:lnTo>
                    <a:pt x="644" y="11251"/>
                  </a:lnTo>
                  <a:lnTo>
                    <a:pt x="644" y="11799"/>
                  </a:lnTo>
                  <a:lnTo>
                    <a:pt x="572" y="11799"/>
                  </a:lnTo>
                  <a:cubicBezTo>
                    <a:pt x="489" y="11799"/>
                    <a:pt x="430" y="11859"/>
                    <a:pt x="430" y="11942"/>
                  </a:cubicBezTo>
                  <a:cubicBezTo>
                    <a:pt x="430" y="12013"/>
                    <a:pt x="489" y="12085"/>
                    <a:pt x="572" y="12085"/>
                  </a:cubicBezTo>
                  <a:lnTo>
                    <a:pt x="644" y="12085"/>
                  </a:lnTo>
                  <a:lnTo>
                    <a:pt x="644" y="12633"/>
                  </a:lnTo>
                  <a:lnTo>
                    <a:pt x="572" y="12633"/>
                  </a:lnTo>
                  <a:cubicBezTo>
                    <a:pt x="489" y="12633"/>
                    <a:pt x="430" y="12692"/>
                    <a:pt x="430" y="12775"/>
                  </a:cubicBezTo>
                  <a:cubicBezTo>
                    <a:pt x="430" y="12847"/>
                    <a:pt x="489" y="12918"/>
                    <a:pt x="572" y="12918"/>
                  </a:cubicBezTo>
                  <a:lnTo>
                    <a:pt x="644" y="12918"/>
                  </a:lnTo>
                  <a:lnTo>
                    <a:pt x="644" y="13466"/>
                  </a:lnTo>
                  <a:lnTo>
                    <a:pt x="572" y="13466"/>
                  </a:lnTo>
                  <a:cubicBezTo>
                    <a:pt x="489" y="13466"/>
                    <a:pt x="430" y="13526"/>
                    <a:pt x="430" y="13609"/>
                  </a:cubicBezTo>
                  <a:cubicBezTo>
                    <a:pt x="430" y="13680"/>
                    <a:pt x="489" y="13752"/>
                    <a:pt x="572" y="13752"/>
                  </a:cubicBezTo>
                  <a:lnTo>
                    <a:pt x="644" y="13752"/>
                  </a:lnTo>
                  <a:lnTo>
                    <a:pt x="644" y="14002"/>
                  </a:lnTo>
                  <a:lnTo>
                    <a:pt x="906" y="14002"/>
                  </a:lnTo>
                  <a:lnTo>
                    <a:pt x="906" y="14395"/>
                  </a:lnTo>
                  <a:lnTo>
                    <a:pt x="739" y="14395"/>
                  </a:lnTo>
                  <a:cubicBezTo>
                    <a:pt x="561" y="14395"/>
                    <a:pt x="430" y="14526"/>
                    <a:pt x="430" y="14704"/>
                  </a:cubicBezTo>
                  <a:cubicBezTo>
                    <a:pt x="430" y="14871"/>
                    <a:pt x="561" y="15014"/>
                    <a:pt x="739" y="15014"/>
                  </a:cubicBezTo>
                  <a:lnTo>
                    <a:pt x="906" y="15014"/>
                  </a:lnTo>
                  <a:lnTo>
                    <a:pt x="906" y="16145"/>
                  </a:lnTo>
                  <a:cubicBezTo>
                    <a:pt x="382" y="16264"/>
                    <a:pt x="1" y="16728"/>
                    <a:pt x="1" y="17288"/>
                  </a:cubicBezTo>
                  <a:lnTo>
                    <a:pt x="477" y="17288"/>
                  </a:lnTo>
                  <a:cubicBezTo>
                    <a:pt x="477" y="16895"/>
                    <a:pt x="787" y="16585"/>
                    <a:pt x="1180" y="16585"/>
                  </a:cubicBezTo>
                  <a:cubicBezTo>
                    <a:pt x="1561" y="16585"/>
                    <a:pt x="1882" y="16895"/>
                    <a:pt x="1882" y="17288"/>
                  </a:cubicBezTo>
                  <a:lnTo>
                    <a:pt x="2358" y="17288"/>
                  </a:lnTo>
                  <a:cubicBezTo>
                    <a:pt x="2358" y="16728"/>
                    <a:pt x="1965" y="16264"/>
                    <a:pt x="1442" y="16145"/>
                  </a:cubicBezTo>
                  <a:lnTo>
                    <a:pt x="1442" y="15014"/>
                  </a:lnTo>
                  <a:lnTo>
                    <a:pt x="1620" y="15014"/>
                  </a:lnTo>
                  <a:cubicBezTo>
                    <a:pt x="1787" y="15014"/>
                    <a:pt x="1930" y="14871"/>
                    <a:pt x="1930" y="14704"/>
                  </a:cubicBezTo>
                  <a:cubicBezTo>
                    <a:pt x="1930" y="14526"/>
                    <a:pt x="1787" y="14395"/>
                    <a:pt x="1620" y="14395"/>
                  </a:cubicBezTo>
                  <a:lnTo>
                    <a:pt x="1442" y="14395"/>
                  </a:lnTo>
                  <a:lnTo>
                    <a:pt x="1442" y="14002"/>
                  </a:lnTo>
                  <a:lnTo>
                    <a:pt x="1704" y="14002"/>
                  </a:lnTo>
                  <a:lnTo>
                    <a:pt x="1704" y="13752"/>
                  </a:lnTo>
                  <a:lnTo>
                    <a:pt x="1787" y="13752"/>
                  </a:lnTo>
                  <a:cubicBezTo>
                    <a:pt x="1858" y="13752"/>
                    <a:pt x="1930" y="13680"/>
                    <a:pt x="1930" y="13609"/>
                  </a:cubicBezTo>
                  <a:cubicBezTo>
                    <a:pt x="1930" y="13526"/>
                    <a:pt x="1870" y="13466"/>
                    <a:pt x="1787" y="13466"/>
                  </a:cubicBezTo>
                  <a:lnTo>
                    <a:pt x="1704" y="13466"/>
                  </a:lnTo>
                  <a:lnTo>
                    <a:pt x="1704" y="12918"/>
                  </a:lnTo>
                  <a:lnTo>
                    <a:pt x="1787" y="12918"/>
                  </a:lnTo>
                  <a:cubicBezTo>
                    <a:pt x="1858" y="12918"/>
                    <a:pt x="1930" y="12847"/>
                    <a:pt x="1930" y="12775"/>
                  </a:cubicBezTo>
                  <a:cubicBezTo>
                    <a:pt x="1930" y="12692"/>
                    <a:pt x="1870" y="12633"/>
                    <a:pt x="1787" y="12633"/>
                  </a:cubicBezTo>
                  <a:lnTo>
                    <a:pt x="1704" y="12633"/>
                  </a:lnTo>
                  <a:lnTo>
                    <a:pt x="1704" y="12085"/>
                  </a:lnTo>
                  <a:lnTo>
                    <a:pt x="1787" y="12085"/>
                  </a:lnTo>
                  <a:cubicBezTo>
                    <a:pt x="1858" y="12085"/>
                    <a:pt x="1930" y="12013"/>
                    <a:pt x="1930" y="11942"/>
                  </a:cubicBezTo>
                  <a:cubicBezTo>
                    <a:pt x="1930" y="11859"/>
                    <a:pt x="1870" y="11799"/>
                    <a:pt x="1787" y="11799"/>
                  </a:cubicBezTo>
                  <a:lnTo>
                    <a:pt x="1704" y="11799"/>
                  </a:lnTo>
                  <a:lnTo>
                    <a:pt x="1704" y="11251"/>
                  </a:lnTo>
                  <a:lnTo>
                    <a:pt x="1787" y="11251"/>
                  </a:lnTo>
                  <a:cubicBezTo>
                    <a:pt x="1858" y="11251"/>
                    <a:pt x="1930" y="11180"/>
                    <a:pt x="1930" y="11109"/>
                  </a:cubicBezTo>
                  <a:cubicBezTo>
                    <a:pt x="1930" y="11025"/>
                    <a:pt x="1870" y="10966"/>
                    <a:pt x="1787" y="10966"/>
                  </a:cubicBezTo>
                  <a:lnTo>
                    <a:pt x="1704" y="10966"/>
                  </a:lnTo>
                  <a:lnTo>
                    <a:pt x="1704" y="10775"/>
                  </a:lnTo>
                  <a:cubicBezTo>
                    <a:pt x="1704" y="10335"/>
                    <a:pt x="2061" y="9977"/>
                    <a:pt x="2501" y="9977"/>
                  </a:cubicBezTo>
                  <a:lnTo>
                    <a:pt x="3168" y="9977"/>
                  </a:lnTo>
                  <a:cubicBezTo>
                    <a:pt x="3180" y="9989"/>
                    <a:pt x="3192" y="10001"/>
                    <a:pt x="3204" y="10013"/>
                  </a:cubicBezTo>
                  <a:lnTo>
                    <a:pt x="3204" y="10144"/>
                  </a:lnTo>
                  <a:cubicBezTo>
                    <a:pt x="3204" y="10216"/>
                    <a:pt x="3263" y="10275"/>
                    <a:pt x="3335" y="10275"/>
                  </a:cubicBezTo>
                  <a:cubicBezTo>
                    <a:pt x="3418" y="10275"/>
                    <a:pt x="3478" y="10216"/>
                    <a:pt x="3478" y="10144"/>
                  </a:cubicBezTo>
                  <a:lnTo>
                    <a:pt x="3478" y="10108"/>
                  </a:lnTo>
                  <a:lnTo>
                    <a:pt x="3668" y="10108"/>
                  </a:lnTo>
                  <a:lnTo>
                    <a:pt x="3668" y="10144"/>
                  </a:lnTo>
                  <a:cubicBezTo>
                    <a:pt x="3668" y="10216"/>
                    <a:pt x="3728" y="10275"/>
                    <a:pt x="3799" y="10275"/>
                  </a:cubicBezTo>
                  <a:cubicBezTo>
                    <a:pt x="3870" y="10275"/>
                    <a:pt x="3930" y="10216"/>
                    <a:pt x="3930" y="10144"/>
                  </a:cubicBezTo>
                  <a:lnTo>
                    <a:pt x="3930" y="10108"/>
                  </a:lnTo>
                  <a:lnTo>
                    <a:pt x="4144" y="10108"/>
                  </a:lnTo>
                  <a:lnTo>
                    <a:pt x="4144" y="13966"/>
                  </a:lnTo>
                  <a:lnTo>
                    <a:pt x="4144" y="14454"/>
                  </a:lnTo>
                  <a:lnTo>
                    <a:pt x="4144" y="14788"/>
                  </a:lnTo>
                  <a:cubicBezTo>
                    <a:pt x="4144" y="15014"/>
                    <a:pt x="4323" y="15180"/>
                    <a:pt x="4537" y="15180"/>
                  </a:cubicBezTo>
                  <a:lnTo>
                    <a:pt x="4799" y="15180"/>
                  </a:lnTo>
                  <a:lnTo>
                    <a:pt x="4799" y="15990"/>
                  </a:lnTo>
                  <a:cubicBezTo>
                    <a:pt x="4799" y="16204"/>
                    <a:pt x="4978" y="16383"/>
                    <a:pt x="5192" y="16383"/>
                  </a:cubicBezTo>
                  <a:lnTo>
                    <a:pt x="5240" y="16383"/>
                  </a:lnTo>
                  <a:lnTo>
                    <a:pt x="5240" y="17097"/>
                  </a:lnTo>
                  <a:lnTo>
                    <a:pt x="5097" y="17097"/>
                  </a:lnTo>
                  <a:cubicBezTo>
                    <a:pt x="4847" y="17097"/>
                    <a:pt x="4632" y="17300"/>
                    <a:pt x="4632" y="17562"/>
                  </a:cubicBezTo>
                  <a:lnTo>
                    <a:pt x="4632" y="17955"/>
                  </a:lnTo>
                  <a:lnTo>
                    <a:pt x="4502" y="17955"/>
                  </a:lnTo>
                  <a:cubicBezTo>
                    <a:pt x="4359" y="17955"/>
                    <a:pt x="4251" y="18074"/>
                    <a:pt x="4251" y="18205"/>
                  </a:cubicBezTo>
                  <a:cubicBezTo>
                    <a:pt x="4251" y="18348"/>
                    <a:pt x="4359" y="18455"/>
                    <a:pt x="4502" y="18455"/>
                  </a:cubicBezTo>
                  <a:lnTo>
                    <a:pt x="4632" y="18455"/>
                  </a:lnTo>
                  <a:lnTo>
                    <a:pt x="4632" y="21622"/>
                  </a:lnTo>
                  <a:lnTo>
                    <a:pt x="4502" y="21622"/>
                  </a:lnTo>
                  <a:cubicBezTo>
                    <a:pt x="4359" y="21622"/>
                    <a:pt x="4251" y="21741"/>
                    <a:pt x="4251" y="21872"/>
                  </a:cubicBezTo>
                  <a:cubicBezTo>
                    <a:pt x="4251" y="22015"/>
                    <a:pt x="4359" y="22122"/>
                    <a:pt x="4502" y="22122"/>
                  </a:cubicBezTo>
                  <a:lnTo>
                    <a:pt x="4632" y="22122"/>
                  </a:lnTo>
                  <a:lnTo>
                    <a:pt x="4632" y="22515"/>
                  </a:lnTo>
                  <a:cubicBezTo>
                    <a:pt x="4632" y="22777"/>
                    <a:pt x="4835" y="22991"/>
                    <a:pt x="5097" y="22991"/>
                  </a:cubicBezTo>
                  <a:lnTo>
                    <a:pt x="5240" y="22991"/>
                  </a:lnTo>
                  <a:lnTo>
                    <a:pt x="5240" y="24074"/>
                  </a:lnTo>
                  <a:cubicBezTo>
                    <a:pt x="5240" y="24086"/>
                    <a:pt x="5240" y="24086"/>
                    <a:pt x="5240" y="24098"/>
                  </a:cubicBezTo>
                  <a:lnTo>
                    <a:pt x="4406" y="24098"/>
                  </a:lnTo>
                  <a:cubicBezTo>
                    <a:pt x="4275" y="24098"/>
                    <a:pt x="4156" y="24182"/>
                    <a:pt x="4097" y="24289"/>
                  </a:cubicBezTo>
                  <a:lnTo>
                    <a:pt x="3370" y="24289"/>
                  </a:lnTo>
                  <a:lnTo>
                    <a:pt x="3370" y="23229"/>
                  </a:lnTo>
                  <a:cubicBezTo>
                    <a:pt x="3549" y="23170"/>
                    <a:pt x="3680" y="22991"/>
                    <a:pt x="3680" y="22777"/>
                  </a:cubicBezTo>
                  <a:lnTo>
                    <a:pt x="3680" y="21515"/>
                  </a:lnTo>
                  <a:lnTo>
                    <a:pt x="3680" y="20645"/>
                  </a:lnTo>
                  <a:cubicBezTo>
                    <a:pt x="3680" y="20384"/>
                    <a:pt x="3466" y="20157"/>
                    <a:pt x="3192" y="20157"/>
                  </a:cubicBezTo>
                  <a:lnTo>
                    <a:pt x="1311" y="20157"/>
                  </a:lnTo>
                  <a:cubicBezTo>
                    <a:pt x="1049" y="20157"/>
                    <a:pt x="822" y="20384"/>
                    <a:pt x="822" y="20645"/>
                  </a:cubicBezTo>
                  <a:lnTo>
                    <a:pt x="822" y="21515"/>
                  </a:lnTo>
                  <a:lnTo>
                    <a:pt x="822" y="22777"/>
                  </a:lnTo>
                  <a:cubicBezTo>
                    <a:pt x="822" y="22991"/>
                    <a:pt x="953" y="23170"/>
                    <a:pt x="1144" y="23229"/>
                  </a:cubicBezTo>
                  <a:lnTo>
                    <a:pt x="1144" y="25694"/>
                  </a:lnTo>
                  <a:lnTo>
                    <a:pt x="1144" y="26444"/>
                  </a:lnTo>
                  <a:cubicBezTo>
                    <a:pt x="1144" y="26718"/>
                    <a:pt x="1358" y="26932"/>
                    <a:pt x="1632" y="26932"/>
                  </a:cubicBezTo>
                  <a:lnTo>
                    <a:pt x="2870" y="26932"/>
                  </a:lnTo>
                  <a:cubicBezTo>
                    <a:pt x="3144" y="26932"/>
                    <a:pt x="3370" y="26718"/>
                    <a:pt x="3370" y="26444"/>
                  </a:cubicBezTo>
                  <a:lnTo>
                    <a:pt x="3370" y="25694"/>
                  </a:lnTo>
                  <a:lnTo>
                    <a:pt x="3370" y="24574"/>
                  </a:lnTo>
                  <a:lnTo>
                    <a:pt x="4097" y="24574"/>
                  </a:lnTo>
                  <a:cubicBezTo>
                    <a:pt x="4156" y="24682"/>
                    <a:pt x="4275" y="24765"/>
                    <a:pt x="4406" y="24765"/>
                  </a:cubicBezTo>
                  <a:lnTo>
                    <a:pt x="4573" y="24765"/>
                  </a:lnTo>
                  <a:lnTo>
                    <a:pt x="4573" y="25241"/>
                  </a:lnTo>
                  <a:cubicBezTo>
                    <a:pt x="4573" y="25456"/>
                    <a:pt x="4752" y="25634"/>
                    <a:pt x="4978" y="25634"/>
                  </a:cubicBezTo>
                  <a:lnTo>
                    <a:pt x="10217" y="25634"/>
                  </a:lnTo>
                  <a:cubicBezTo>
                    <a:pt x="10431" y="25634"/>
                    <a:pt x="10609" y="25456"/>
                    <a:pt x="10609" y="25241"/>
                  </a:cubicBezTo>
                  <a:lnTo>
                    <a:pt x="10609" y="24765"/>
                  </a:lnTo>
                  <a:lnTo>
                    <a:pt x="10788" y="24765"/>
                  </a:lnTo>
                  <a:cubicBezTo>
                    <a:pt x="10919" y="24765"/>
                    <a:pt x="11038" y="24682"/>
                    <a:pt x="11086" y="24574"/>
                  </a:cubicBezTo>
                  <a:lnTo>
                    <a:pt x="11824" y="24574"/>
                  </a:lnTo>
                  <a:lnTo>
                    <a:pt x="11824" y="25694"/>
                  </a:lnTo>
                  <a:lnTo>
                    <a:pt x="11824" y="26444"/>
                  </a:lnTo>
                  <a:cubicBezTo>
                    <a:pt x="11824" y="26718"/>
                    <a:pt x="12050" y="26932"/>
                    <a:pt x="12312" y="26932"/>
                  </a:cubicBezTo>
                  <a:lnTo>
                    <a:pt x="13562" y="26932"/>
                  </a:lnTo>
                  <a:cubicBezTo>
                    <a:pt x="13824" y="26932"/>
                    <a:pt x="14050" y="26718"/>
                    <a:pt x="14050" y="26444"/>
                  </a:cubicBezTo>
                  <a:lnTo>
                    <a:pt x="14050" y="25694"/>
                  </a:lnTo>
                  <a:lnTo>
                    <a:pt x="14050" y="23229"/>
                  </a:lnTo>
                  <a:cubicBezTo>
                    <a:pt x="14229" y="23170"/>
                    <a:pt x="14372" y="22991"/>
                    <a:pt x="14372" y="22777"/>
                  </a:cubicBezTo>
                  <a:lnTo>
                    <a:pt x="14372" y="21515"/>
                  </a:lnTo>
                  <a:lnTo>
                    <a:pt x="14372" y="20645"/>
                  </a:lnTo>
                  <a:cubicBezTo>
                    <a:pt x="14372" y="20384"/>
                    <a:pt x="14146" y="20157"/>
                    <a:pt x="13872" y="20157"/>
                  </a:cubicBezTo>
                  <a:lnTo>
                    <a:pt x="12002" y="20157"/>
                  </a:lnTo>
                  <a:cubicBezTo>
                    <a:pt x="11729" y="20157"/>
                    <a:pt x="11502" y="20384"/>
                    <a:pt x="11502" y="20645"/>
                  </a:cubicBezTo>
                  <a:lnTo>
                    <a:pt x="11502" y="21515"/>
                  </a:lnTo>
                  <a:lnTo>
                    <a:pt x="11502" y="22777"/>
                  </a:lnTo>
                  <a:cubicBezTo>
                    <a:pt x="11502" y="22991"/>
                    <a:pt x="11645" y="23170"/>
                    <a:pt x="11824" y="23229"/>
                  </a:cubicBezTo>
                  <a:lnTo>
                    <a:pt x="11824" y="24289"/>
                  </a:lnTo>
                  <a:lnTo>
                    <a:pt x="11086" y="24289"/>
                  </a:lnTo>
                  <a:cubicBezTo>
                    <a:pt x="11038" y="24182"/>
                    <a:pt x="10919" y="24098"/>
                    <a:pt x="10788" y="24098"/>
                  </a:cubicBezTo>
                  <a:lnTo>
                    <a:pt x="9943" y="24098"/>
                  </a:lnTo>
                  <a:cubicBezTo>
                    <a:pt x="9943" y="24086"/>
                    <a:pt x="9955" y="24086"/>
                    <a:pt x="9955" y="24074"/>
                  </a:cubicBezTo>
                  <a:lnTo>
                    <a:pt x="9955" y="22991"/>
                  </a:lnTo>
                  <a:lnTo>
                    <a:pt x="10086" y="22991"/>
                  </a:lnTo>
                  <a:cubicBezTo>
                    <a:pt x="10347" y="22991"/>
                    <a:pt x="10562" y="22777"/>
                    <a:pt x="10562" y="22515"/>
                  </a:cubicBezTo>
                  <a:lnTo>
                    <a:pt x="10562" y="22122"/>
                  </a:lnTo>
                  <a:lnTo>
                    <a:pt x="10693" y="22122"/>
                  </a:lnTo>
                  <a:cubicBezTo>
                    <a:pt x="10836" y="22122"/>
                    <a:pt x="10943" y="22015"/>
                    <a:pt x="10943" y="21872"/>
                  </a:cubicBezTo>
                  <a:cubicBezTo>
                    <a:pt x="10943" y="21741"/>
                    <a:pt x="10836" y="21622"/>
                    <a:pt x="10693" y="21622"/>
                  </a:cubicBezTo>
                  <a:lnTo>
                    <a:pt x="10562" y="21622"/>
                  </a:lnTo>
                  <a:lnTo>
                    <a:pt x="10562" y="18455"/>
                  </a:lnTo>
                  <a:lnTo>
                    <a:pt x="10693" y="18455"/>
                  </a:lnTo>
                  <a:cubicBezTo>
                    <a:pt x="10836" y="18455"/>
                    <a:pt x="10943" y="18348"/>
                    <a:pt x="10943" y="18205"/>
                  </a:cubicBezTo>
                  <a:cubicBezTo>
                    <a:pt x="10943" y="18074"/>
                    <a:pt x="10836" y="17955"/>
                    <a:pt x="10693" y="17955"/>
                  </a:cubicBezTo>
                  <a:lnTo>
                    <a:pt x="10562" y="17955"/>
                  </a:lnTo>
                  <a:lnTo>
                    <a:pt x="10562" y="17562"/>
                  </a:lnTo>
                  <a:cubicBezTo>
                    <a:pt x="10562" y="17300"/>
                    <a:pt x="10347" y="17097"/>
                    <a:pt x="10086" y="17097"/>
                  </a:cubicBezTo>
                  <a:lnTo>
                    <a:pt x="9955" y="17097"/>
                  </a:lnTo>
                  <a:lnTo>
                    <a:pt x="9955" y="16383"/>
                  </a:lnTo>
                  <a:lnTo>
                    <a:pt x="10002" y="16383"/>
                  </a:lnTo>
                  <a:cubicBezTo>
                    <a:pt x="10217" y="16383"/>
                    <a:pt x="10395" y="16204"/>
                    <a:pt x="10395" y="15990"/>
                  </a:cubicBezTo>
                  <a:lnTo>
                    <a:pt x="10395" y="15180"/>
                  </a:lnTo>
                  <a:lnTo>
                    <a:pt x="10645" y="15180"/>
                  </a:lnTo>
                  <a:cubicBezTo>
                    <a:pt x="10871" y="15180"/>
                    <a:pt x="11050" y="15014"/>
                    <a:pt x="11050" y="14788"/>
                  </a:cubicBezTo>
                  <a:lnTo>
                    <a:pt x="11050" y="14454"/>
                  </a:lnTo>
                  <a:lnTo>
                    <a:pt x="11050" y="13966"/>
                  </a:lnTo>
                  <a:lnTo>
                    <a:pt x="11050" y="10108"/>
                  </a:lnTo>
                  <a:lnTo>
                    <a:pt x="11264" y="10108"/>
                  </a:lnTo>
                  <a:lnTo>
                    <a:pt x="11264" y="10144"/>
                  </a:lnTo>
                  <a:cubicBezTo>
                    <a:pt x="11264" y="10216"/>
                    <a:pt x="11324" y="10275"/>
                    <a:pt x="11395" y="10275"/>
                  </a:cubicBezTo>
                  <a:cubicBezTo>
                    <a:pt x="11467" y="10275"/>
                    <a:pt x="11526" y="10216"/>
                    <a:pt x="11526" y="10144"/>
                  </a:cubicBezTo>
                  <a:lnTo>
                    <a:pt x="11526" y="10108"/>
                  </a:lnTo>
                  <a:lnTo>
                    <a:pt x="11717" y="10108"/>
                  </a:lnTo>
                  <a:lnTo>
                    <a:pt x="11717" y="10144"/>
                  </a:lnTo>
                  <a:cubicBezTo>
                    <a:pt x="11717" y="10216"/>
                    <a:pt x="11776" y="10275"/>
                    <a:pt x="11848" y="10275"/>
                  </a:cubicBezTo>
                  <a:cubicBezTo>
                    <a:pt x="11931" y="10275"/>
                    <a:pt x="11991" y="10216"/>
                    <a:pt x="11991" y="10144"/>
                  </a:cubicBezTo>
                  <a:lnTo>
                    <a:pt x="11991" y="10013"/>
                  </a:lnTo>
                  <a:cubicBezTo>
                    <a:pt x="12002" y="10001"/>
                    <a:pt x="12014" y="9989"/>
                    <a:pt x="12026" y="9977"/>
                  </a:cubicBezTo>
                  <a:lnTo>
                    <a:pt x="12693" y="9977"/>
                  </a:lnTo>
                  <a:cubicBezTo>
                    <a:pt x="13134" y="9977"/>
                    <a:pt x="13479" y="10335"/>
                    <a:pt x="13479" y="10775"/>
                  </a:cubicBezTo>
                  <a:lnTo>
                    <a:pt x="13479" y="10966"/>
                  </a:lnTo>
                  <a:lnTo>
                    <a:pt x="13407" y="10966"/>
                  </a:lnTo>
                  <a:cubicBezTo>
                    <a:pt x="13324" y="10966"/>
                    <a:pt x="13265" y="11025"/>
                    <a:pt x="13265" y="11109"/>
                  </a:cubicBezTo>
                  <a:cubicBezTo>
                    <a:pt x="13265" y="11180"/>
                    <a:pt x="13324" y="11251"/>
                    <a:pt x="13407" y="11251"/>
                  </a:cubicBezTo>
                  <a:lnTo>
                    <a:pt x="13479" y="11251"/>
                  </a:lnTo>
                  <a:lnTo>
                    <a:pt x="13479" y="11799"/>
                  </a:lnTo>
                  <a:lnTo>
                    <a:pt x="13407" y="11799"/>
                  </a:lnTo>
                  <a:cubicBezTo>
                    <a:pt x="13324" y="11799"/>
                    <a:pt x="13265" y="11859"/>
                    <a:pt x="13265" y="11942"/>
                  </a:cubicBezTo>
                  <a:cubicBezTo>
                    <a:pt x="13265" y="12013"/>
                    <a:pt x="13324" y="12085"/>
                    <a:pt x="13407" y="12085"/>
                  </a:cubicBezTo>
                  <a:lnTo>
                    <a:pt x="13479" y="12085"/>
                  </a:lnTo>
                  <a:lnTo>
                    <a:pt x="13479" y="12633"/>
                  </a:lnTo>
                  <a:lnTo>
                    <a:pt x="13407" y="12633"/>
                  </a:lnTo>
                  <a:cubicBezTo>
                    <a:pt x="13324" y="12633"/>
                    <a:pt x="13265" y="12692"/>
                    <a:pt x="13265" y="12775"/>
                  </a:cubicBezTo>
                  <a:cubicBezTo>
                    <a:pt x="13265" y="12847"/>
                    <a:pt x="13324" y="12918"/>
                    <a:pt x="13407" y="12918"/>
                  </a:cubicBezTo>
                  <a:lnTo>
                    <a:pt x="13479" y="12918"/>
                  </a:lnTo>
                  <a:lnTo>
                    <a:pt x="13479" y="13466"/>
                  </a:lnTo>
                  <a:lnTo>
                    <a:pt x="13407" y="13466"/>
                  </a:lnTo>
                  <a:cubicBezTo>
                    <a:pt x="13324" y="13466"/>
                    <a:pt x="13265" y="13526"/>
                    <a:pt x="13265" y="13609"/>
                  </a:cubicBezTo>
                  <a:cubicBezTo>
                    <a:pt x="13265" y="13680"/>
                    <a:pt x="13324" y="13752"/>
                    <a:pt x="13407" y="13752"/>
                  </a:cubicBezTo>
                  <a:lnTo>
                    <a:pt x="13479" y="13752"/>
                  </a:lnTo>
                  <a:lnTo>
                    <a:pt x="13479" y="14002"/>
                  </a:lnTo>
                  <a:lnTo>
                    <a:pt x="13753" y="14002"/>
                  </a:lnTo>
                  <a:lnTo>
                    <a:pt x="13753" y="14395"/>
                  </a:lnTo>
                  <a:lnTo>
                    <a:pt x="13574" y="14395"/>
                  </a:lnTo>
                  <a:cubicBezTo>
                    <a:pt x="13407" y="14395"/>
                    <a:pt x="13265" y="14526"/>
                    <a:pt x="13265" y="14704"/>
                  </a:cubicBezTo>
                  <a:cubicBezTo>
                    <a:pt x="13265" y="14871"/>
                    <a:pt x="13407" y="15014"/>
                    <a:pt x="13574" y="15014"/>
                  </a:cubicBezTo>
                  <a:lnTo>
                    <a:pt x="13753" y="15014"/>
                  </a:lnTo>
                  <a:lnTo>
                    <a:pt x="13753" y="16145"/>
                  </a:lnTo>
                  <a:cubicBezTo>
                    <a:pt x="13229" y="16264"/>
                    <a:pt x="12836" y="16728"/>
                    <a:pt x="12836" y="17288"/>
                  </a:cubicBezTo>
                  <a:lnTo>
                    <a:pt x="13312" y="17288"/>
                  </a:lnTo>
                  <a:cubicBezTo>
                    <a:pt x="13312" y="16895"/>
                    <a:pt x="13622" y="16585"/>
                    <a:pt x="14015" y="16585"/>
                  </a:cubicBezTo>
                  <a:cubicBezTo>
                    <a:pt x="14408" y="16585"/>
                    <a:pt x="14717" y="16895"/>
                    <a:pt x="14717" y="17288"/>
                  </a:cubicBezTo>
                  <a:lnTo>
                    <a:pt x="15193" y="17288"/>
                  </a:lnTo>
                  <a:cubicBezTo>
                    <a:pt x="15193" y="16728"/>
                    <a:pt x="14800" y="16264"/>
                    <a:pt x="14277" y="16145"/>
                  </a:cubicBezTo>
                  <a:lnTo>
                    <a:pt x="14277" y="15014"/>
                  </a:lnTo>
                  <a:lnTo>
                    <a:pt x="14455" y="15014"/>
                  </a:lnTo>
                  <a:cubicBezTo>
                    <a:pt x="14622" y="15014"/>
                    <a:pt x="14765" y="14871"/>
                    <a:pt x="14765" y="14704"/>
                  </a:cubicBezTo>
                  <a:cubicBezTo>
                    <a:pt x="14765" y="14526"/>
                    <a:pt x="14622" y="14395"/>
                    <a:pt x="14455" y="14395"/>
                  </a:cubicBezTo>
                  <a:lnTo>
                    <a:pt x="14277" y="14395"/>
                  </a:lnTo>
                  <a:lnTo>
                    <a:pt x="14277" y="14002"/>
                  </a:lnTo>
                  <a:lnTo>
                    <a:pt x="14538" y="14002"/>
                  </a:lnTo>
                  <a:lnTo>
                    <a:pt x="14538" y="13752"/>
                  </a:lnTo>
                  <a:lnTo>
                    <a:pt x="14622" y="13752"/>
                  </a:lnTo>
                  <a:cubicBezTo>
                    <a:pt x="14693" y="13752"/>
                    <a:pt x="14765" y="13680"/>
                    <a:pt x="14765" y="13609"/>
                  </a:cubicBezTo>
                  <a:cubicBezTo>
                    <a:pt x="14765" y="13526"/>
                    <a:pt x="14705" y="13466"/>
                    <a:pt x="14622" y="13466"/>
                  </a:cubicBezTo>
                  <a:lnTo>
                    <a:pt x="14538" y="13466"/>
                  </a:lnTo>
                  <a:lnTo>
                    <a:pt x="14538" y="12918"/>
                  </a:lnTo>
                  <a:lnTo>
                    <a:pt x="14622" y="12918"/>
                  </a:lnTo>
                  <a:cubicBezTo>
                    <a:pt x="14693" y="12918"/>
                    <a:pt x="14765" y="12847"/>
                    <a:pt x="14765" y="12775"/>
                  </a:cubicBezTo>
                  <a:cubicBezTo>
                    <a:pt x="14765" y="12692"/>
                    <a:pt x="14705" y="12633"/>
                    <a:pt x="14622" y="12633"/>
                  </a:cubicBezTo>
                  <a:lnTo>
                    <a:pt x="14538" y="12633"/>
                  </a:lnTo>
                  <a:lnTo>
                    <a:pt x="14538" y="12085"/>
                  </a:lnTo>
                  <a:lnTo>
                    <a:pt x="14622" y="12085"/>
                  </a:lnTo>
                  <a:cubicBezTo>
                    <a:pt x="14693" y="12085"/>
                    <a:pt x="14765" y="12013"/>
                    <a:pt x="14765" y="11942"/>
                  </a:cubicBezTo>
                  <a:cubicBezTo>
                    <a:pt x="14765" y="11859"/>
                    <a:pt x="14705" y="11799"/>
                    <a:pt x="14622" y="11799"/>
                  </a:cubicBezTo>
                  <a:lnTo>
                    <a:pt x="14538" y="11799"/>
                  </a:lnTo>
                  <a:lnTo>
                    <a:pt x="14538" y="11251"/>
                  </a:lnTo>
                  <a:lnTo>
                    <a:pt x="14622" y="11251"/>
                  </a:lnTo>
                  <a:cubicBezTo>
                    <a:pt x="14693" y="11251"/>
                    <a:pt x="14765" y="11180"/>
                    <a:pt x="14765" y="11109"/>
                  </a:cubicBezTo>
                  <a:cubicBezTo>
                    <a:pt x="14765" y="11025"/>
                    <a:pt x="14705" y="10966"/>
                    <a:pt x="14622" y="10966"/>
                  </a:cubicBezTo>
                  <a:lnTo>
                    <a:pt x="14538" y="10966"/>
                  </a:lnTo>
                  <a:lnTo>
                    <a:pt x="14538" y="10775"/>
                  </a:lnTo>
                  <a:cubicBezTo>
                    <a:pt x="14538" y="9751"/>
                    <a:pt x="13705" y="8930"/>
                    <a:pt x="12693" y="8930"/>
                  </a:cubicBezTo>
                  <a:lnTo>
                    <a:pt x="12026" y="8930"/>
                  </a:lnTo>
                  <a:cubicBezTo>
                    <a:pt x="12014" y="8918"/>
                    <a:pt x="12002" y="8906"/>
                    <a:pt x="11991" y="8894"/>
                  </a:cubicBezTo>
                  <a:lnTo>
                    <a:pt x="11991" y="8763"/>
                  </a:lnTo>
                  <a:cubicBezTo>
                    <a:pt x="11991" y="8692"/>
                    <a:pt x="11931" y="8632"/>
                    <a:pt x="11848" y="8632"/>
                  </a:cubicBezTo>
                  <a:cubicBezTo>
                    <a:pt x="11776" y="8632"/>
                    <a:pt x="11717" y="8692"/>
                    <a:pt x="11717" y="8763"/>
                  </a:cubicBezTo>
                  <a:lnTo>
                    <a:pt x="11717" y="8799"/>
                  </a:lnTo>
                  <a:lnTo>
                    <a:pt x="11526" y="8799"/>
                  </a:lnTo>
                  <a:lnTo>
                    <a:pt x="11526" y="8763"/>
                  </a:lnTo>
                  <a:cubicBezTo>
                    <a:pt x="11526" y="8692"/>
                    <a:pt x="11467" y="8632"/>
                    <a:pt x="11395" y="8632"/>
                  </a:cubicBezTo>
                  <a:cubicBezTo>
                    <a:pt x="11324" y="8632"/>
                    <a:pt x="11264" y="8692"/>
                    <a:pt x="11264" y="8763"/>
                  </a:cubicBezTo>
                  <a:lnTo>
                    <a:pt x="11264" y="8799"/>
                  </a:lnTo>
                  <a:lnTo>
                    <a:pt x="11050" y="8799"/>
                  </a:lnTo>
                  <a:lnTo>
                    <a:pt x="11050" y="8703"/>
                  </a:lnTo>
                  <a:cubicBezTo>
                    <a:pt x="11050" y="8489"/>
                    <a:pt x="10871" y="8311"/>
                    <a:pt x="10645" y="8311"/>
                  </a:cubicBezTo>
                  <a:lnTo>
                    <a:pt x="8573" y="8311"/>
                  </a:lnTo>
                  <a:lnTo>
                    <a:pt x="8573" y="8180"/>
                  </a:lnTo>
                  <a:cubicBezTo>
                    <a:pt x="8645" y="8180"/>
                    <a:pt x="8716" y="8120"/>
                    <a:pt x="8716" y="8037"/>
                  </a:cubicBezTo>
                  <a:cubicBezTo>
                    <a:pt x="8716" y="7965"/>
                    <a:pt x="8657" y="7906"/>
                    <a:pt x="8573" y="7906"/>
                  </a:cubicBezTo>
                  <a:lnTo>
                    <a:pt x="8573" y="7763"/>
                  </a:lnTo>
                  <a:cubicBezTo>
                    <a:pt x="8645" y="7751"/>
                    <a:pt x="8716" y="7691"/>
                    <a:pt x="8716" y="7620"/>
                  </a:cubicBezTo>
                  <a:cubicBezTo>
                    <a:pt x="8716" y="7549"/>
                    <a:pt x="8657" y="7489"/>
                    <a:pt x="8573" y="7477"/>
                  </a:cubicBezTo>
                  <a:lnTo>
                    <a:pt x="8573" y="7358"/>
                  </a:lnTo>
                  <a:lnTo>
                    <a:pt x="10371" y="7358"/>
                  </a:lnTo>
                  <a:cubicBezTo>
                    <a:pt x="10633" y="7358"/>
                    <a:pt x="10836" y="7156"/>
                    <a:pt x="10836" y="6906"/>
                  </a:cubicBezTo>
                  <a:lnTo>
                    <a:pt x="10836" y="4870"/>
                  </a:lnTo>
                  <a:cubicBezTo>
                    <a:pt x="10836" y="4953"/>
                    <a:pt x="10907" y="5013"/>
                    <a:pt x="10990" y="5013"/>
                  </a:cubicBezTo>
                  <a:cubicBezTo>
                    <a:pt x="11074" y="5013"/>
                    <a:pt x="11145" y="4953"/>
                    <a:pt x="11145" y="4870"/>
                  </a:cubicBezTo>
                  <a:lnTo>
                    <a:pt x="11145" y="4751"/>
                  </a:lnTo>
                  <a:cubicBezTo>
                    <a:pt x="11419" y="4632"/>
                    <a:pt x="11610" y="4358"/>
                    <a:pt x="11610" y="4036"/>
                  </a:cubicBezTo>
                  <a:cubicBezTo>
                    <a:pt x="11610" y="3715"/>
                    <a:pt x="11419" y="3441"/>
                    <a:pt x="11145" y="3322"/>
                  </a:cubicBezTo>
                  <a:lnTo>
                    <a:pt x="11145" y="3203"/>
                  </a:lnTo>
                  <a:cubicBezTo>
                    <a:pt x="11145" y="3119"/>
                    <a:pt x="11074" y="3048"/>
                    <a:pt x="10990" y="3048"/>
                  </a:cubicBezTo>
                  <a:cubicBezTo>
                    <a:pt x="10907" y="3048"/>
                    <a:pt x="10836" y="3119"/>
                    <a:pt x="10836" y="3203"/>
                  </a:cubicBezTo>
                  <a:lnTo>
                    <a:pt x="10836" y="1167"/>
                  </a:lnTo>
                  <a:cubicBezTo>
                    <a:pt x="10836" y="905"/>
                    <a:pt x="10633" y="703"/>
                    <a:pt x="10371" y="703"/>
                  </a:cubicBezTo>
                  <a:lnTo>
                    <a:pt x="8300" y="703"/>
                  </a:lnTo>
                  <a:cubicBezTo>
                    <a:pt x="8300" y="322"/>
                    <a:pt x="7978" y="0"/>
                    <a:pt x="759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01" name="Google Shape;1701;p39"/>
            <p:cNvGrpSpPr/>
            <p:nvPr/>
          </p:nvGrpSpPr>
          <p:grpSpPr>
            <a:xfrm>
              <a:off x="2225575" y="3305850"/>
              <a:ext cx="380125" cy="673625"/>
              <a:chOff x="2225575" y="2801950"/>
              <a:chExt cx="380125" cy="673625"/>
            </a:xfrm>
          </p:grpSpPr>
          <p:sp>
            <p:nvSpPr>
              <p:cNvPr id="1702" name="Google Shape;1702;p39"/>
              <p:cNvSpPr/>
              <p:nvPr/>
            </p:nvSpPr>
            <p:spPr>
              <a:xfrm>
                <a:off x="2356825" y="31978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0"/>
                    </a:moveTo>
                    <a:cubicBezTo>
                      <a:pt x="215" y="0"/>
                      <a:pt x="1" y="203"/>
                      <a:pt x="1" y="465"/>
                    </a:cubicBezTo>
                    <a:lnTo>
                      <a:pt x="1" y="1703"/>
                    </a:lnTo>
                    <a:cubicBezTo>
                      <a:pt x="1" y="1965"/>
                      <a:pt x="215" y="2179"/>
                      <a:pt x="465" y="2179"/>
                    </a:cubicBezTo>
                    <a:lnTo>
                      <a:pt x="513" y="2179"/>
                    </a:lnTo>
                    <a:cubicBezTo>
                      <a:pt x="763" y="2179"/>
                      <a:pt x="977" y="1965"/>
                      <a:pt x="977" y="1703"/>
                    </a:cubicBezTo>
                    <a:lnTo>
                      <a:pt x="977" y="465"/>
                    </a:lnTo>
                    <a:cubicBezTo>
                      <a:pt x="977" y="203"/>
                      <a:pt x="763" y="0"/>
                      <a:pt x="5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3" name="Google Shape;1703;p39"/>
              <p:cNvSpPr/>
              <p:nvPr/>
            </p:nvSpPr>
            <p:spPr>
              <a:xfrm>
                <a:off x="2356825" y="3361250"/>
                <a:ext cx="244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180" extrusionOk="0">
                    <a:moveTo>
                      <a:pt x="465" y="1"/>
                    </a:moveTo>
                    <a:cubicBezTo>
                      <a:pt x="215" y="1"/>
                      <a:pt x="1" y="215"/>
                      <a:pt x="1" y="477"/>
                    </a:cubicBezTo>
                    <a:lnTo>
                      <a:pt x="1" y="1715"/>
                    </a:lnTo>
                    <a:cubicBezTo>
                      <a:pt x="1" y="1977"/>
                      <a:pt x="215" y="2180"/>
                      <a:pt x="465" y="2180"/>
                    </a:cubicBezTo>
                    <a:lnTo>
                      <a:pt x="513" y="2180"/>
                    </a:lnTo>
                    <a:cubicBezTo>
                      <a:pt x="763" y="2180"/>
                      <a:pt x="977" y="1977"/>
                      <a:pt x="977" y="1715"/>
                    </a:cubicBezTo>
                    <a:lnTo>
                      <a:pt x="977" y="477"/>
                    </a:lnTo>
                    <a:cubicBezTo>
                      <a:pt x="977" y="215"/>
                      <a:pt x="763" y="1"/>
                      <a:pt x="5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p39"/>
              <p:cNvSpPr/>
              <p:nvPr/>
            </p:nvSpPr>
            <p:spPr>
              <a:xfrm>
                <a:off x="2341650" y="3229400"/>
                <a:ext cx="54800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192" h="5894" extrusionOk="0">
                    <a:moveTo>
                      <a:pt x="465" y="0"/>
                    </a:moveTo>
                    <a:cubicBezTo>
                      <a:pt x="203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03" y="5894"/>
                      <a:pt x="465" y="5894"/>
                    </a:cubicBezTo>
                    <a:lnTo>
                      <a:pt x="1727" y="5894"/>
                    </a:lnTo>
                    <a:cubicBezTo>
                      <a:pt x="1989" y="5894"/>
                      <a:pt x="2191" y="5692"/>
                      <a:pt x="2191" y="5430"/>
                    </a:cubicBezTo>
                    <a:lnTo>
                      <a:pt x="2191" y="477"/>
                    </a:lnTo>
                    <a:cubicBezTo>
                      <a:pt x="2191" y="215"/>
                      <a:pt x="1989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p39"/>
              <p:cNvSpPr/>
              <p:nvPr/>
            </p:nvSpPr>
            <p:spPr>
              <a:xfrm>
                <a:off x="2349100" y="3283275"/>
                <a:ext cx="399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596" h="1596" extrusionOk="0">
                    <a:moveTo>
                      <a:pt x="798" y="0"/>
                    </a:moveTo>
                    <a:cubicBezTo>
                      <a:pt x="357" y="0"/>
                      <a:pt x="0" y="358"/>
                      <a:pt x="0" y="798"/>
                    </a:cubicBezTo>
                    <a:cubicBezTo>
                      <a:pt x="0" y="1239"/>
                      <a:pt x="357" y="1596"/>
                      <a:pt x="798" y="1596"/>
                    </a:cubicBezTo>
                    <a:cubicBezTo>
                      <a:pt x="1238" y="1596"/>
                      <a:pt x="1596" y="1239"/>
                      <a:pt x="1596" y="798"/>
                    </a:cubicBezTo>
                    <a:cubicBezTo>
                      <a:pt x="1596" y="358"/>
                      <a:pt x="1238" y="0"/>
                      <a:pt x="7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39"/>
              <p:cNvSpPr/>
              <p:nvPr/>
            </p:nvSpPr>
            <p:spPr>
              <a:xfrm>
                <a:off x="2332125" y="32505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0" y="108"/>
                      <a:pt x="0" y="251"/>
                    </a:cubicBezTo>
                    <a:cubicBezTo>
                      <a:pt x="0" y="381"/>
                      <a:pt x="108" y="489"/>
                      <a:pt x="251" y="489"/>
                    </a:cubicBezTo>
                    <a:lnTo>
                      <a:pt x="2679" y="489"/>
                    </a:lnTo>
                    <a:cubicBezTo>
                      <a:pt x="2822" y="489"/>
                      <a:pt x="2929" y="381"/>
                      <a:pt x="2929" y="251"/>
                    </a:cubicBezTo>
                    <a:cubicBezTo>
                      <a:pt x="2929" y="108"/>
                      <a:pt x="2822" y="0"/>
                      <a:pt x="26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7" name="Google Shape;1707;p39"/>
              <p:cNvSpPr/>
              <p:nvPr/>
            </p:nvSpPr>
            <p:spPr>
              <a:xfrm>
                <a:off x="2332125" y="33422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0" y="108"/>
                      <a:pt x="0" y="251"/>
                    </a:cubicBezTo>
                    <a:cubicBezTo>
                      <a:pt x="0" y="382"/>
                      <a:pt x="108" y="501"/>
                      <a:pt x="251" y="501"/>
                    </a:cubicBezTo>
                    <a:lnTo>
                      <a:pt x="2679" y="501"/>
                    </a:lnTo>
                    <a:cubicBezTo>
                      <a:pt x="2822" y="501"/>
                      <a:pt x="2929" y="382"/>
                      <a:pt x="2929" y="251"/>
                    </a:cubicBezTo>
                    <a:cubicBezTo>
                      <a:pt x="2929" y="108"/>
                      <a:pt x="2822" y="1"/>
                      <a:pt x="26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8" name="Google Shape;1708;p39"/>
              <p:cNvSpPr/>
              <p:nvPr/>
            </p:nvSpPr>
            <p:spPr>
              <a:xfrm>
                <a:off x="2450000" y="31978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0"/>
                    </a:moveTo>
                    <a:cubicBezTo>
                      <a:pt x="215" y="0"/>
                      <a:pt x="0" y="203"/>
                      <a:pt x="0" y="465"/>
                    </a:cubicBezTo>
                    <a:lnTo>
                      <a:pt x="0" y="1703"/>
                    </a:lnTo>
                    <a:cubicBezTo>
                      <a:pt x="0" y="1965"/>
                      <a:pt x="215" y="2179"/>
                      <a:pt x="477" y="2179"/>
                    </a:cubicBezTo>
                    <a:lnTo>
                      <a:pt x="512" y="2179"/>
                    </a:lnTo>
                    <a:cubicBezTo>
                      <a:pt x="774" y="2179"/>
                      <a:pt x="989" y="1965"/>
                      <a:pt x="989" y="1703"/>
                    </a:cubicBezTo>
                    <a:lnTo>
                      <a:pt x="989" y="465"/>
                    </a:lnTo>
                    <a:cubicBezTo>
                      <a:pt x="989" y="203"/>
                      <a:pt x="774" y="0"/>
                      <a:pt x="51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p39"/>
              <p:cNvSpPr/>
              <p:nvPr/>
            </p:nvSpPr>
            <p:spPr>
              <a:xfrm>
                <a:off x="2450000" y="3361250"/>
                <a:ext cx="24725" cy="54500"/>
              </a:xfrm>
              <a:custGeom>
                <a:avLst/>
                <a:gdLst/>
                <a:ahLst/>
                <a:cxnLst/>
                <a:rect l="l" t="t" r="r" b="b"/>
                <a:pathLst>
                  <a:path w="989" h="2180" extrusionOk="0">
                    <a:moveTo>
                      <a:pt x="477" y="1"/>
                    </a:moveTo>
                    <a:cubicBezTo>
                      <a:pt x="215" y="1"/>
                      <a:pt x="0" y="215"/>
                      <a:pt x="0" y="477"/>
                    </a:cubicBezTo>
                    <a:lnTo>
                      <a:pt x="0" y="1715"/>
                    </a:lnTo>
                    <a:cubicBezTo>
                      <a:pt x="0" y="1977"/>
                      <a:pt x="215" y="2180"/>
                      <a:pt x="477" y="2180"/>
                    </a:cubicBezTo>
                    <a:lnTo>
                      <a:pt x="512" y="2180"/>
                    </a:lnTo>
                    <a:cubicBezTo>
                      <a:pt x="774" y="2180"/>
                      <a:pt x="989" y="1977"/>
                      <a:pt x="989" y="1715"/>
                    </a:cubicBezTo>
                    <a:lnTo>
                      <a:pt x="989" y="477"/>
                    </a:lnTo>
                    <a:cubicBezTo>
                      <a:pt x="989" y="215"/>
                      <a:pt x="774" y="1"/>
                      <a:pt x="51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p39"/>
              <p:cNvSpPr/>
              <p:nvPr/>
            </p:nvSpPr>
            <p:spPr>
              <a:xfrm>
                <a:off x="2434825" y="3229400"/>
                <a:ext cx="55075" cy="147350"/>
              </a:xfrm>
              <a:custGeom>
                <a:avLst/>
                <a:gdLst/>
                <a:ahLst/>
                <a:cxnLst/>
                <a:rect l="l" t="t" r="r" b="b"/>
                <a:pathLst>
                  <a:path w="2203" h="5894" extrusionOk="0">
                    <a:moveTo>
                      <a:pt x="464" y="0"/>
                    </a:moveTo>
                    <a:cubicBezTo>
                      <a:pt x="214" y="0"/>
                      <a:pt x="0" y="215"/>
                      <a:pt x="0" y="477"/>
                    </a:cubicBezTo>
                    <a:lnTo>
                      <a:pt x="0" y="5430"/>
                    </a:lnTo>
                    <a:cubicBezTo>
                      <a:pt x="0" y="5692"/>
                      <a:pt x="214" y="5894"/>
                      <a:pt x="464" y="5894"/>
                    </a:cubicBezTo>
                    <a:lnTo>
                      <a:pt x="1727" y="5894"/>
                    </a:lnTo>
                    <a:cubicBezTo>
                      <a:pt x="1988" y="5894"/>
                      <a:pt x="2203" y="5692"/>
                      <a:pt x="2203" y="5430"/>
                    </a:cubicBezTo>
                    <a:lnTo>
                      <a:pt x="2203" y="477"/>
                    </a:lnTo>
                    <a:cubicBezTo>
                      <a:pt x="2203" y="215"/>
                      <a:pt x="1988" y="0"/>
                      <a:pt x="17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1" name="Google Shape;1711;p39"/>
              <p:cNvSpPr/>
              <p:nvPr/>
            </p:nvSpPr>
            <p:spPr>
              <a:xfrm>
                <a:off x="2442250" y="3283275"/>
                <a:ext cx="40225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1609" h="1596" extrusionOk="0">
                    <a:moveTo>
                      <a:pt x="799" y="0"/>
                    </a:moveTo>
                    <a:cubicBezTo>
                      <a:pt x="358" y="0"/>
                      <a:pt x="1" y="358"/>
                      <a:pt x="1" y="798"/>
                    </a:cubicBezTo>
                    <a:cubicBezTo>
                      <a:pt x="1" y="1239"/>
                      <a:pt x="358" y="1596"/>
                      <a:pt x="799" y="1596"/>
                    </a:cubicBezTo>
                    <a:cubicBezTo>
                      <a:pt x="1251" y="1596"/>
                      <a:pt x="1608" y="1239"/>
                      <a:pt x="1608" y="798"/>
                    </a:cubicBezTo>
                    <a:cubicBezTo>
                      <a:pt x="1608" y="358"/>
                      <a:pt x="1239" y="0"/>
                      <a:pt x="7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2" name="Google Shape;1712;p39"/>
              <p:cNvSpPr/>
              <p:nvPr/>
            </p:nvSpPr>
            <p:spPr>
              <a:xfrm>
                <a:off x="2426175" y="3251125"/>
                <a:ext cx="732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489" extrusionOk="0">
                    <a:moveTo>
                      <a:pt x="251" y="0"/>
                    </a:moveTo>
                    <a:cubicBezTo>
                      <a:pt x="108" y="0"/>
                      <a:pt x="1" y="108"/>
                      <a:pt x="1" y="251"/>
                    </a:cubicBezTo>
                    <a:cubicBezTo>
                      <a:pt x="1" y="381"/>
                      <a:pt x="108" y="489"/>
                      <a:pt x="251" y="489"/>
                    </a:cubicBezTo>
                    <a:lnTo>
                      <a:pt x="2680" y="489"/>
                    </a:lnTo>
                    <a:cubicBezTo>
                      <a:pt x="2811" y="489"/>
                      <a:pt x="2930" y="381"/>
                      <a:pt x="2930" y="251"/>
                    </a:cubicBezTo>
                    <a:cubicBezTo>
                      <a:pt x="2930" y="108"/>
                      <a:pt x="2811" y="0"/>
                      <a:pt x="26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3" name="Google Shape;1713;p39"/>
              <p:cNvSpPr/>
              <p:nvPr/>
            </p:nvSpPr>
            <p:spPr>
              <a:xfrm>
                <a:off x="2426175" y="3342800"/>
                <a:ext cx="73250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501" extrusionOk="0">
                    <a:moveTo>
                      <a:pt x="251" y="1"/>
                    </a:moveTo>
                    <a:cubicBezTo>
                      <a:pt x="108" y="1"/>
                      <a:pt x="1" y="108"/>
                      <a:pt x="1" y="251"/>
                    </a:cubicBezTo>
                    <a:cubicBezTo>
                      <a:pt x="1" y="382"/>
                      <a:pt x="108" y="501"/>
                      <a:pt x="251" y="501"/>
                    </a:cubicBezTo>
                    <a:lnTo>
                      <a:pt x="2680" y="501"/>
                    </a:lnTo>
                    <a:cubicBezTo>
                      <a:pt x="2811" y="501"/>
                      <a:pt x="2930" y="382"/>
                      <a:pt x="2930" y="251"/>
                    </a:cubicBezTo>
                    <a:cubicBezTo>
                      <a:pt x="2930" y="108"/>
                      <a:pt x="2811" y="1"/>
                      <a:pt x="268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4" name="Google Shape;1714;p39"/>
              <p:cNvSpPr/>
              <p:nvPr/>
            </p:nvSpPr>
            <p:spPr>
              <a:xfrm>
                <a:off x="2340150" y="3415725"/>
                <a:ext cx="1509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038" h="1096" extrusionOk="0">
                    <a:moveTo>
                      <a:pt x="1" y="1"/>
                    </a:moveTo>
                    <a:lnTo>
                      <a:pt x="1" y="691"/>
                    </a:lnTo>
                    <a:cubicBezTo>
                      <a:pt x="1" y="917"/>
                      <a:pt x="180" y="1096"/>
                      <a:pt x="394" y="1096"/>
                    </a:cubicBezTo>
                    <a:lnTo>
                      <a:pt x="5645" y="1096"/>
                    </a:lnTo>
                    <a:cubicBezTo>
                      <a:pt x="5859" y="1096"/>
                      <a:pt x="6037" y="917"/>
                      <a:pt x="6037" y="691"/>
                    </a:cubicBezTo>
                    <a:lnTo>
                      <a:pt x="603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p39"/>
              <p:cNvSpPr/>
              <p:nvPr/>
            </p:nvSpPr>
            <p:spPr>
              <a:xfrm>
                <a:off x="2299675" y="3409475"/>
                <a:ext cx="2319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9276" h="275" extrusionOk="0">
                    <a:moveTo>
                      <a:pt x="155" y="1"/>
                    </a:moveTo>
                    <a:cubicBezTo>
                      <a:pt x="72" y="1"/>
                      <a:pt x="1" y="60"/>
                      <a:pt x="1" y="143"/>
                    </a:cubicBezTo>
                    <a:cubicBezTo>
                      <a:pt x="1" y="215"/>
                      <a:pt x="72" y="274"/>
                      <a:pt x="155" y="274"/>
                    </a:cubicBezTo>
                    <a:lnTo>
                      <a:pt x="9121" y="274"/>
                    </a:lnTo>
                    <a:cubicBezTo>
                      <a:pt x="9204" y="274"/>
                      <a:pt x="9276" y="215"/>
                      <a:pt x="9276" y="143"/>
                    </a:cubicBezTo>
                    <a:cubicBezTo>
                      <a:pt x="9276" y="60"/>
                      <a:pt x="9204" y="1"/>
                      <a:pt x="9121" y="1"/>
                    </a:cubicBezTo>
                    <a:close/>
                  </a:path>
                </a:pathLst>
              </a:custGeom>
              <a:solidFill>
                <a:srgbClr val="B0B0B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39"/>
              <p:cNvSpPr/>
              <p:nvPr/>
            </p:nvSpPr>
            <p:spPr>
              <a:xfrm>
                <a:off x="2345825" y="3169575"/>
                <a:ext cx="139925" cy="42275"/>
              </a:xfrm>
              <a:custGeom>
                <a:avLst/>
                <a:gdLst/>
                <a:ahLst/>
                <a:cxnLst/>
                <a:rect l="l" t="t" r="r" b="b"/>
                <a:pathLst>
                  <a:path w="5597" h="1691" extrusionOk="0">
                    <a:moveTo>
                      <a:pt x="393" y="0"/>
                    </a:moveTo>
                    <a:cubicBezTo>
                      <a:pt x="179" y="0"/>
                      <a:pt x="0" y="179"/>
                      <a:pt x="0" y="393"/>
                    </a:cubicBezTo>
                    <a:lnTo>
                      <a:pt x="0" y="1286"/>
                    </a:lnTo>
                    <a:cubicBezTo>
                      <a:pt x="0" y="1512"/>
                      <a:pt x="179" y="1691"/>
                      <a:pt x="393" y="1691"/>
                    </a:cubicBezTo>
                    <a:lnTo>
                      <a:pt x="5191" y="1691"/>
                    </a:lnTo>
                    <a:cubicBezTo>
                      <a:pt x="5418" y="1691"/>
                      <a:pt x="5596" y="1512"/>
                      <a:pt x="5596" y="1286"/>
                    </a:cubicBezTo>
                    <a:lnTo>
                      <a:pt x="5596" y="393"/>
                    </a:lnTo>
                    <a:cubicBezTo>
                      <a:pt x="5596" y="179"/>
                      <a:pt x="5418" y="0"/>
                      <a:pt x="5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7" name="Google Shape;1717;p39"/>
              <p:cNvSpPr/>
              <p:nvPr/>
            </p:nvSpPr>
            <p:spPr>
              <a:xfrm>
                <a:off x="2248475" y="3133550"/>
                <a:ext cx="134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37" y="1441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8" name="Google Shape;1718;p39"/>
              <p:cNvSpPr/>
              <p:nvPr/>
            </p:nvSpPr>
            <p:spPr>
              <a:xfrm>
                <a:off x="2248475" y="3173425"/>
                <a:ext cx="134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37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37" y="1430"/>
                    </a:lnTo>
                    <a:lnTo>
                      <a:pt x="53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p39"/>
              <p:cNvSpPr/>
              <p:nvPr/>
            </p:nvSpPr>
            <p:spPr>
              <a:xfrm>
                <a:off x="2225575" y="3204700"/>
                <a:ext cx="59250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70" h="1179" extrusionOk="0">
                    <a:moveTo>
                      <a:pt x="1179" y="0"/>
                    </a:moveTo>
                    <a:cubicBezTo>
                      <a:pt x="536" y="0"/>
                      <a:pt x="0" y="524"/>
                      <a:pt x="0" y="1179"/>
                    </a:cubicBezTo>
                    <a:lnTo>
                      <a:pt x="476" y="1179"/>
                    </a:lnTo>
                    <a:cubicBezTo>
                      <a:pt x="476" y="786"/>
                      <a:pt x="798" y="476"/>
                      <a:pt x="1179" y="476"/>
                    </a:cubicBezTo>
                    <a:cubicBezTo>
                      <a:pt x="1572" y="476"/>
                      <a:pt x="1893" y="786"/>
                      <a:pt x="1893" y="1179"/>
                    </a:cubicBezTo>
                    <a:lnTo>
                      <a:pt x="2369" y="1179"/>
                    </a:lnTo>
                    <a:cubicBezTo>
                      <a:pt x="2369" y="524"/>
                      <a:pt x="1834" y="0"/>
                      <a:pt x="117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0" name="Google Shape;1720;p39"/>
              <p:cNvSpPr/>
              <p:nvPr/>
            </p:nvSpPr>
            <p:spPr>
              <a:xfrm>
                <a:off x="2236575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32" y="1"/>
                      <a:pt x="1" y="132"/>
                      <a:pt x="1" y="310"/>
                    </a:cubicBezTo>
                    <a:cubicBezTo>
                      <a:pt x="1" y="477"/>
                      <a:pt x="132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1" name="Google Shape;1721;p39"/>
              <p:cNvSpPr/>
              <p:nvPr/>
            </p:nvSpPr>
            <p:spPr>
              <a:xfrm>
                <a:off x="2241925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846" y="1"/>
                    </a:moveTo>
                    <a:cubicBezTo>
                      <a:pt x="834" y="1"/>
                      <a:pt x="1" y="834"/>
                      <a:pt x="1" y="1846"/>
                    </a:cubicBezTo>
                    <a:lnTo>
                      <a:pt x="1" y="5073"/>
                    </a:lnTo>
                    <a:lnTo>
                      <a:pt x="1061" y="5073"/>
                    </a:lnTo>
                    <a:lnTo>
                      <a:pt x="1061" y="1846"/>
                    </a:lnTo>
                    <a:cubicBezTo>
                      <a:pt x="1061" y="1418"/>
                      <a:pt x="1418" y="1060"/>
                      <a:pt x="1858" y="1060"/>
                    </a:cubicBezTo>
                    <a:lnTo>
                      <a:pt x="3620" y="1060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2" name="Google Shape;1722;p39"/>
              <p:cNvSpPr/>
              <p:nvPr/>
            </p:nvSpPr>
            <p:spPr>
              <a:xfrm>
                <a:off x="230235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4" y="1"/>
                    </a:moveTo>
                    <a:cubicBezTo>
                      <a:pt x="179" y="1"/>
                      <a:pt x="1" y="167"/>
                      <a:pt x="1" y="394"/>
                    </a:cubicBezTo>
                    <a:lnTo>
                      <a:pt x="1" y="905"/>
                    </a:lnTo>
                    <a:cubicBezTo>
                      <a:pt x="1" y="1120"/>
                      <a:pt x="179" y="1298"/>
                      <a:pt x="394" y="1298"/>
                    </a:cubicBezTo>
                    <a:lnTo>
                      <a:pt x="1263" y="1298"/>
                    </a:lnTo>
                    <a:cubicBezTo>
                      <a:pt x="1477" y="1298"/>
                      <a:pt x="1656" y="1120"/>
                      <a:pt x="1656" y="905"/>
                    </a:cubicBezTo>
                    <a:lnTo>
                      <a:pt x="1656" y="394"/>
                    </a:lnTo>
                    <a:cubicBezTo>
                      <a:pt x="1656" y="167"/>
                      <a:pt x="1477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3" name="Google Shape;1723;p39"/>
              <p:cNvSpPr/>
              <p:nvPr/>
            </p:nvSpPr>
            <p:spPr>
              <a:xfrm>
                <a:off x="2305925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03" y="1643"/>
                      <a:pt x="263" y="1584"/>
                      <a:pt x="263" y="1512"/>
                    </a:cubicBezTo>
                    <a:lnTo>
                      <a:pt x="263" y="143"/>
                    </a:lnTo>
                    <a:cubicBezTo>
                      <a:pt x="263" y="60"/>
                      <a:pt x="203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4" name="Google Shape;1724;p39"/>
              <p:cNvSpPr/>
              <p:nvPr/>
            </p:nvSpPr>
            <p:spPr>
              <a:xfrm>
                <a:off x="2317250" y="3016725"/>
                <a:ext cx="685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4" h="1644" extrusionOk="0">
                    <a:moveTo>
                      <a:pt x="143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43" y="1643"/>
                    </a:cubicBezTo>
                    <a:cubicBezTo>
                      <a:pt x="214" y="1643"/>
                      <a:pt x="274" y="1584"/>
                      <a:pt x="274" y="1512"/>
                    </a:cubicBezTo>
                    <a:lnTo>
                      <a:pt x="274" y="143"/>
                    </a:lnTo>
                    <a:cubicBezTo>
                      <a:pt x="274" y="60"/>
                      <a:pt x="214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5" name="Google Shape;1725;p39"/>
              <p:cNvSpPr/>
              <p:nvPr/>
            </p:nvSpPr>
            <p:spPr>
              <a:xfrm>
                <a:off x="2236275" y="30761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72"/>
                      <a:pt x="1" y="144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6" name="Google Shape;1726;p39"/>
              <p:cNvSpPr/>
              <p:nvPr/>
            </p:nvSpPr>
            <p:spPr>
              <a:xfrm>
                <a:off x="2236275" y="3117775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7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5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7" name="Google Shape;1727;p39"/>
              <p:cNvSpPr/>
              <p:nvPr/>
            </p:nvSpPr>
            <p:spPr>
              <a:xfrm>
                <a:off x="2236275" y="3096950"/>
                <a:ext cx="378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6" extrusionOk="0">
                    <a:moveTo>
                      <a:pt x="144" y="0"/>
                    </a:moveTo>
                    <a:cubicBezTo>
                      <a:pt x="72" y="0"/>
                      <a:pt x="1" y="60"/>
                      <a:pt x="1" y="143"/>
                    </a:cubicBezTo>
                    <a:cubicBezTo>
                      <a:pt x="1" y="226"/>
                      <a:pt x="72" y="286"/>
                      <a:pt x="144" y="286"/>
                    </a:cubicBezTo>
                    <a:lnTo>
                      <a:pt x="1370" y="286"/>
                    </a:lnTo>
                    <a:cubicBezTo>
                      <a:pt x="1441" y="286"/>
                      <a:pt x="1513" y="214"/>
                      <a:pt x="1513" y="143"/>
                    </a:cubicBezTo>
                    <a:cubicBezTo>
                      <a:pt x="1513" y="60"/>
                      <a:pt x="1441" y="0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p39"/>
              <p:cNvSpPr/>
              <p:nvPr/>
            </p:nvSpPr>
            <p:spPr>
              <a:xfrm>
                <a:off x="2236275" y="3138600"/>
                <a:ext cx="378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87" extrusionOk="0">
                    <a:moveTo>
                      <a:pt x="144" y="1"/>
                    </a:moveTo>
                    <a:cubicBezTo>
                      <a:pt x="72" y="1"/>
                      <a:pt x="1" y="60"/>
                      <a:pt x="1" y="144"/>
                    </a:cubicBezTo>
                    <a:cubicBezTo>
                      <a:pt x="1" y="227"/>
                      <a:pt x="72" y="287"/>
                      <a:pt x="144" y="287"/>
                    </a:cubicBezTo>
                    <a:lnTo>
                      <a:pt x="1370" y="287"/>
                    </a:lnTo>
                    <a:cubicBezTo>
                      <a:pt x="1441" y="287"/>
                      <a:pt x="1513" y="215"/>
                      <a:pt x="1513" y="144"/>
                    </a:cubicBezTo>
                    <a:cubicBezTo>
                      <a:pt x="1513" y="60"/>
                      <a:pt x="1441" y="1"/>
                      <a:pt x="13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9" name="Google Shape;1729;p39"/>
              <p:cNvSpPr/>
              <p:nvPr/>
            </p:nvSpPr>
            <p:spPr>
              <a:xfrm>
                <a:off x="2569650" y="3133550"/>
                <a:ext cx="13125" cy="360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42" extrusionOk="0">
                    <a:moveTo>
                      <a:pt x="1" y="1"/>
                    </a:moveTo>
                    <a:lnTo>
                      <a:pt x="1" y="1441"/>
                    </a:lnTo>
                    <a:lnTo>
                      <a:pt x="525" y="1441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0" name="Google Shape;1730;p39"/>
              <p:cNvSpPr/>
              <p:nvPr/>
            </p:nvSpPr>
            <p:spPr>
              <a:xfrm>
                <a:off x="2569650" y="3173425"/>
                <a:ext cx="13125" cy="35750"/>
              </a:xfrm>
              <a:custGeom>
                <a:avLst/>
                <a:gdLst/>
                <a:ahLst/>
                <a:cxnLst/>
                <a:rect l="l" t="t" r="r" b="b"/>
                <a:pathLst>
                  <a:path w="525" h="1430" extrusionOk="0">
                    <a:moveTo>
                      <a:pt x="1" y="1"/>
                    </a:moveTo>
                    <a:lnTo>
                      <a:pt x="1" y="1430"/>
                    </a:lnTo>
                    <a:lnTo>
                      <a:pt x="525" y="1430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1" name="Google Shape;1731;p39"/>
              <p:cNvSpPr/>
              <p:nvPr/>
            </p:nvSpPr>
            <p:spPr>
              <a:xfrm>
                <a:off x="2546725" y="3204700"/>
                <a:ext cx="58975" cy="29475"/>
              </a:xfrm>
              <a:custGeom>
                <a:avLst/>
                <a:gdLst/>
                <a:ahLst/>
                <a:cxnLst/>
                <a:rect l="l" t="t" r="r" b="b"/>
                <a:pathLst>
                  <a:path w="2359" h="1179" extrusionOk="0">
                    <a:moveTo>
                      <a:pt x="1180" y="0"/>
                    </a:moveTo>
                    <a:cubicBezTo>
                      <a:pt x="525" y="0"/>
                      <a:pt x="1" y="524"/>
                      <a:pt x="1" y="1179"/>
                    </a:cubicBezTo>
                    <a:lnTo>
                      <a:pt x="477" y="1179"/>
                    </a:lnTo>
                    <a:cubicBezTo>
                      <a:pt x="477" y="786"/>
                      <a:pt x="787" y="476"/>
                      <a:pt x="1180" y="476"/>
                    </a:cubicBezTo>
                    <a:cubicBezTo>
                      <a:pt x="1573" y="476"/>
                      <a:pt x="1882" y="786"/>
                      <a:pt x="1882" y="1179"/>
                    </a:cubicBezTo>
                    <a:lnTo>
                      <a:pt x="2358" y="1179"/>
                    </a:lnTo>
                    <a:cubicBezTo>
                      <a:pt x="2358" y="524"/>
                      <a:pt x="1834" y="0"/>
                      <a:pt x="11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2" name="Google Shape;1732;p39"/>
              <p:cNvSpPr/>
              <p:nvPr/>
            </p:nvSpPr>
            <p:spPr>
              <a:xfrm>
                <a:off x="2557438" y="3161825"/>
                <a:ext cx="37525" cy="1550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620" extrusionOk="0">
                    <a:moveTo>
                      <a:pt x="310" y="1"/>
                    </a:moveTo>
                    <a:cubicBezTo>
                      <a:pt x="143" y="1"/>
                      <a:pt x="1" y="132"/>
                      <a:pt x="1" y="310"/>
                    </a:cubicBezTo>
                    <a:cubicBezTo>
                      <a:pt x="1" y="477"/>
                      <a:pt x="143" y="620"/>
                      <a:pt x="310" y="620"/>
                    </a:cubicBezTo>
                    <a:lnTo>
                      <a:pt x="1191" y="620"/>
                    </a:lnTo>
                    <a:cubicBezTo>
                      <a:pt x="1358" y="620"/>
                      <a:pt x="1501" y="477"/>
                      <a:pt x="1501" y="310"/>
                    </a:cubicBezTo>
                    <a:cubicBezTo>
                      <a:pt x="1501" y="132"/>
                      <a:pt x="1358" y="1"/>
                      <a:pt x="11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3" name="Google Shape;1733;p39"/>
              <p:cNvSpPr/>
              <p:nvPr/>
            </p:nvSpPr>
            <p:spPr>
              <a:xfrm>
                <a:off x="2498800" y="3025200"/>
                <a:ext cx="90525" cy="126825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5073" extrusionOk="0">
                    <a:moveTo>
                      <a:pt x="1" y="1"/>
                    </a:moveTo>
                    <a:lnTo>
                      <a:pt x="1" y="1060"/>
                    </a:lnTo>
                    <a:lnTo>
                      <a:pt x="1775" y="1060"/>
                    </a:lnTo>
                    <a:cubicBezTo>
                      <a:pt x="2216" y="1060"/>
                      <a:pt x="2573" y="1418"/>
                      <a:pt x="2573" y="1846"/>
                    </a:cubicBezTo>
                    <a:lnTo>
                      <a:pt x="2573" y="5073"/>
                    </a:lnTo>
                    <a:lnTo>
                      <a:pt x="3620" y="5073"/>
                    </a:lnTo>
                    <a:lnTo>
                      <a:pt x="3620" y="1846"/>
                    </a:lnTo>
                    <a:cubicBezTo>
                      <a:pt x="3620" y="834"/>
                      <a:pt x="2799" y="1"/>
                      <a:pt x="17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4" name="Google Shape;1734;p39"/>
              <p:cNvSpPr/>
              <p:nvPr/>
            </p:nvSpPr>
            <p:spPr>
              <a:xfrm>
                <a:off x="2487800" y="3022225"/>
                <a:ext cx="4140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656" h="1299" extrusionOk="0">
                    <a:moveTo>
                      <a:pt x="393" y="1"/>
                    </a:moveTo>
                    <a:cubicBezTo>
                      <a:pt x="167" y="1"/>
                      <a:pt x="0" y="167"/>
                      <a:pt x="0" y="394"/>
                    </a:cubicBezTo>
                    <a:lnTo>
                      <a:pt x="0" y="905"/>
                    </a:lnTo>
                    <a:cubicBezTo>
                      <a:pt x="0" y="1120"/>
                      <a:pt x="179" y="1298"/>
                      <a:pt x="393" y="1298"/>
                    </a:cubicBezTo>
                    <a:lnTo>
                      <a:pt x="1251" y="1298"/>
                    </a:lnTo>
                    <a:cubicBezTo>
                      <a:pt x="1477" y="1298"/>
                      <a:pt x="1655" y="1120"/>
                      <a:pt x="1655" y="905"/>
                    </a:cubicBezTo>
                    <a:lnTo>
                      <a:pt x="1655" y="394"/>
                    </a:lnTo>
                    <a:cubicBezTo>
                      <a:pt x="1655" y="167"/>
                      <a:pt x="1477" y="1"/>
                      <a:pt x="12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5" name="Google Shape;1735;p39"/>
              <p:cNvSpPr/>
              <p:nvPr/>
            </p:nvSpPr>
            <p:spPr>
              <a:xfrm>
                <a:off x="2518750" y="3016725"/>
                <a:ext cx="68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1644" extrusionOk="0">
                    <a:moveTo>
                      <a:pt x="132" y="0"/>
                    </a:moveTo>
                    <a:cubicBezTo>
                      <a:pt x="60" y="0"/>
                      <a:pt x="1" y="60"/>
                      <a:pt x="1" y="143"/>
                    </a:cubicBezTo>
                    <a:lnTo>
                      <a:pt x="1" y="1512"/>
                    </a:lnTo>
                    <a:cubicBezTo>
                      <a:pt x="1" y="1584"/>
                      <a:pt x="60" y="1643"/>
                      <a:pt x="132" y="1643"/>
                    </a:cubicBezTo>
                    <a:cubicBezTo>
                      <a:pt x="215" y="1643"/>
                      <a:pt x="275" y="1584"/>
                      <a:pt x="275" y="1512"/>
                    </a:cubicBezTo>
                    <a:lnTo>
                      <a:pt x="275" y="143"/>
                    </a:lnTo>
                    <a:cubicBezTo>
                      <a:pt x="275" y="60"/>
                      <a:pt x="21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6" name="Google Shape;1736;p39"/>
              <p:cNvSpPr/>
              <p:nvPr/>
            </p:nvSpPr>
            <p:spPr>
              <a:xfrm>
                <a:off x="2507450" y="3016725"/>
                <a:ext cx="6575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1644" extrusionOk="0">
                    <a:moveTo>
                      <a:pt x="131" y="0"/>
                    </a:moveTo>
                    <a:cubicBezTo>
                      <a:pt x="60" y="0"/>
                      <a:pt x="0" y="60"/>
                      <a:pt x="0" y="143"/>
                    </a:cubicBezTo>
                    <a:lnTo>
                      <a:pt x="0" y="1512"/>
                    </a:lnTo>
                    <a:cubicBezTo>
                      <a:pt x="0" y="1584"/>
                      <a:pt x="60" y="1643"/>
                      <a:pt x="131" y="1643"/>
                    </a:cubicBezTo>
                    <a:cubicBezTo>
                      <a:pt x="203" y="1643"/>
                      <a:pt x="262" y="1584"/>
                      <a:pt x="262" y="1512"/>
                    </a:cubicBezTo>
                    <a:lnTo>
                      <a:pt x="262" y="143"/>
                    </a:lnTo>
                    <a:cubicBezTo>
                      <a:pt x="262" y="60"/>
                      <a:pt x="203" y="0"/>
                      <a:pt x="1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7" name="Google Shape;1737;p39"/>
              <p:cNvSpPr/>
              <p:nvPr/>
            </p:nvSpPr>
            <p:spPr>
              <a:xfrm>
                <a:off x="2557450" y="30761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4"/>
                    </a:cubicBezTo>
                    <a:cubicBezTo>
                      <a:pt x="1501" y="72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8" name="Google Shape;1738;p39"/>
              <p:cNvSpPr/>
              <p:nvPr/>
            </p:nvSpPr>
            <p:spPr>
              <a:xfrm>
                <a:off x="2557450" y="3117775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5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7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9" name="Google Shape;1739;p39"/>
              <p:cNvSpPr/>
              <p:nvPr/>
            </p:nvSpPr>
            <p:spPr>
              <a:xfrm>
                <a:off x="2557450" y="3096950"/>
                <a:ext cx="37525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6" extrusionOk="0">
                    <a:moveTo>
                      <a:pt x="143" y="0"/>
                    </a:moveTo>
                    <a:cubicBezTo>
                      <a:pt x="60" y="0"/>
                      <a:pt x="1" y="60"/>
                      <a:pt x="1" y="143"/>
                    </a:cubicBezTo>
                    <a:cubicBezTo>
                      <a:pt x="1" y="214"/>
                      <a:pt x="60" y="286"/>
                      <a:pt x="143" y="286"/>
                    </a:cubicBezTo>
                    <a:lnTo>
                      <a:pt x="1358" y="286"/>
                    </a:lnTo>
                    <a:cubicBezTo>
                      <a:pt x="1441" y="286"/>
                      <a:pt x="1501" y="226"/>
                      <a:pt x="1501" y="143"/>
                    </a:cubicBezTo>
                    <a:cubicBezTo>
                      <a:pt x="1501" y="60"/>
                      <a:pt x="1441" y="0"/>
                      <a:pt x="135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0" name="Google Shape;1740;p39"/>
              <p:cNvSpPr/>
              <p:nvPr/>
            </p:nvSpPr>
            <p:spPr>
              <a:xfrm>
                <a:off x="2557450" y="3138600"/>
                <a:ext cx="37525" cy="7175"/>
              </a:xfrm>
              <a:custGeom>
                <a:avLst/>
                <a:gdLst/>
                <a:ahLst/>
                <a:cxnLst/>
                <a:rect l="l" t="t" r="r" b="b"/>
                <a:pathLst>
                  <a:path w="1501" h="287" extrusionOk="0">
                    <a:moveTo>
                      <a:pt x="143" y="1"/>
                    </a:moveTo>
                    <a:cubicBezTo>
                      <a:pt x="60" y="1"/>
                      <a:pt x="1" y="60"/>
                      <a:pt x="1" y="144"/>
                    </a:cubicBezTo>
                    <a:cubicBezTo>
                      <a:pt x="1" y="215"/>
                      <a:pt x="60" y="287"/>
                      <a:pt x="143" y="287"/>
                    </a:cubicBezTo>
                    <a:lnTo>
                      <a:pt x="1358" y="287"/>
                    </a:lnTo>
                    <a:cubicBezTo>
                      <a:pt x="1441" y="287"/>
                      <a:pt x="1501" y="227"/>
                      <a:pt x="1501" y="144"/>
                    </a:cubicBezTo>
                    <a:cubicBezTo>
                      <a:pt x="1501" y="60"/>
                      <a:pt x="1441" y="1"/>
                      <a:pt x="13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1" name="Google Shape;1741;p39"/>
              <p:cNvSpPr/>
              <p:nvPr/>
            </p:nvSpPr>
            <p:spPr>
              <a:xfrm>
                <a:off x="2391050" y="2983525"/>
                <a:ext cx="49150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966" h="1216" extrusionOk="0">
                    <a:moveTo>
                      <a:pt x="1" y="1"/>
                    </a:moveTo>
                    <a:lnTo>
                      <a:pt x="1" y="1215"/>
                    </a:lnTo>
                    <a:lnTo>
                      <a:pt x="1965" y="1215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2" name="Google Shape;1742;p39"/>
              <p:cNvSpPr/>
              <p:nvPr/>
            </p:nvSpPr>
            <p:spPr>
              <a:xfrm>
                <a:off x="2398200" y="2801950"/>
                <a:ext cx="351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1406" h="1406" extrusionOk="0">
                    <a:moveTo>
                      <a:pt x="703" y="1"/>
                    </a:moveTo>
                    <a:cubicBezTo>
                      <a:pt x="310" y="1"/>
                      <a:pt x="1" y="322"/>
                      <a:pt x="1" y="703"/>
                    </a:cubicBezTo>
                    <a:cubicBezTo>
                      <a:pt x="1" y="1096"/>
                      <a:pt x="310" y="1406"/>
                      <a:pt x="703" y="1406"/>
                    </a:cubicBezTo>
                    <a:cubicBezTo>
                      <a:pt x="1084" y="1406"/>
                      <a:pt x="1406" y="1096"/>
                      <a:pt x="1406" y="703"/>
                    </a:cubicBezTo>
                    <a:cubicBezTo>
                      <a:pt x="1406" y="322"/>
                      <a:pt x="1084" y="1"/>
                      <a:pt x="7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3" name="Google Shape;1743;p39"/>
              <p:cNvSpPr/>
              <p:nvPr/>
            </p:nvSpPr>
            <p:spPr>
              <a:xfrm>
                <a:off x="231515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p39"/>
              <p:cNvSpPr/>
              <p:nvPr/>
            </p:nvSpPr>
            <p:spPr>
              <a:xfrm>
                <a:off x="2477075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58" y="0"/>
                      <a:pt x="1" y="346"/>
                      <a:pt x="1" y="774"/>
                    </a:cubicBezTo>
                    <a:cubicBezTo>
                      <a:pt x="1" y="1203"/>
                      <a:pt x="358" y="1548"/>
                      <a:pt x="787" y="1548"/>
                    </a:cubicBezTo>
                    <a:cubicBezTo>
                      <a:pt x="1215" y="1548"/>
                      <a:pt x="1561" y="1203"/>
                      <a:pt x="1561" y="774"/>
                    </a:cubicBezTo>
                    <a:cubicBezTo>
                      <a:pt x="1561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p39"/>
              <p:cNvSpPr/>
              <p:nvPr/>
            </p:nvSpPr>
            <p:spPr>
              <a:xfrm>
                <a:off x="2334800" y="2819525"/>
                <a:ext cx="161950" cy="166700"/>
              </a:xfrm>
              <a:custGeom>
                <a:avLst/>
                <a:gdLst/>
                <a:ahLst/>
                <a:cxnLst/>
                <a:rect l="l" t="t" r="r" b="b"/>
                <a:pathLst>
                  <a:path w="6478" h="6668" extrusionOk="0">
                    <a:moveTo>
                      <a:pt x="453" y="0"/>
                    </a:moveTo>
                    <a:cubicBezTo>
                      <a:pt x="203" y="0"/>
                      <a:pt x="1" y="215"/>
                      <a:pt x="1" y="465"/>
                    </a:cubicBezTo>
                    <a:lnTo>
                      <a:pt x="1" y="6204"/>
                    </a:lnTo>
                    <a:cubicBezTo>
                      <a:pt x="1" y="6454"/>
                      <a:pt x="203" y="6668"/>
                      <a:pt x="453" y="6668"/>
                    </a:cubicBezTo>
                    <a:lnTo>
                      <a:pt x="6013" y="6668"/>
                    </a:lnTo>
                    <a:cubicBezTo>
                      <a:pt x="6275" y="6668"/>
                      <a:pt x="6478" y="6454"/>
                      <a:pt x="6478" y="6204"/>
                    </a:cubicBezTo>
                    <a:lnTo>
                      <a:pt x="6478" y="465"/>
                    </a:lnTo>
                    <a:cubicBezTo>
                      <a:pt x="6478" y="215"/>
                      <a:pt x="6275" y="0"/>
                      <a:pt x="601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6" name="Google Shape;1746;p39"/>
              <p:cNvSpPr/>
              <p:nvPr/>
            </p:nvSpPr>
            <p:spPr>
              <a:xfrm>
                <a:off x="2327075" y="2878150"/>
                <a:ext cx="7750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978" extrusionOk="0">
                    <a:moveTo>
                      <a:pt x="155" y="1"/>
                    </a:moveTo>
                    <a:cubicBezTo>
                      <a:pt x="60" y="1"/>
                      <a:pt x="0" y="72"/>
                      <a:pt x="0" y="156"/>
                    </a:cubicBezTo>
                    <a:lnTo>
                      <a:pt x="0" y="1823"/>
                    </a:lnTo>
                    <a:cubicBezTo>
                      <a:pt x="0" y="1906"/>
                      <a:pt x="60" y="1977"/>
                      <a:pt x="155" y="1977"/>
                    </a:cubicBezTo>
                    <a:cubicBezTo>
                      <a:pt x="238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8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7" name="Google Shape;1747;p39"/>
              <p:cNvSpPr/>
              <p:nvPr/>
            </p:nvSpPr>
            <p:spPr>
              <a:xfrm>
                <a:off x="2496725" y="2878150"/>
                <a:ext cx="7775" cy="494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978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56"/>
                    </a:cubicBezTo>
                    <a:lnTo>
                      <a:pt x="1" y="1823"/>
                    </a:lnTo>
                    <a:cubicBezTo>
                      <a:pt x="1" y="1906"/>
                      <a:pt x="72" y="1977"/>
                      <a:pt x="155" y="1977"/>
                    </a:cubicBezTo>
                    <a:cubicBezTo>
                      <a:pt x="239" y="1977"/>
                      <a:pt x="310" y="1906"/>
                      <a:pt x="310" y="1823"/>
                    </a:cubicBezTo>
                    <a:lnTo>
                      <a:pt x="310" y="156"/>
                    </a:lnTo>
                    <a:cubicBezTo>
                      <a:pt x="310" y="72"/>
                      <a:pt x="239" y="1"/>
                      <a:pt x="1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8" name="Google Shape;1748;p39"/>
              <p:cNvSpPr/>
              <p:nvPr/>
            </p:nvSpPr>
            <p:spPr>
              <a:xfrm>
                <a:off x="2355350" y="2937400"/>
                <a:ext cx="1208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1406" extrusionOk="0">
                    <a:moveTo>
                      <a:pt x="465" y="0"/>
                    </a:moveTo>
                    <a:cubicBezTo>
                      <a:pt x="203" y="0"/>
                      <a:pt x="0" y="203"/>
                      <a:pt x="0" y="465"/>
                    </a:cubicBezTo>
                    <a:lnTo>
                      <a:pt x="0" y="953"/>
                    </a:lnTo>
                    <a:cubicBezTo>
                      <a:pt x="0" y="1203"/>
                      <a:pt x="203" y="1405"/>
                      <a:pt x="465" y="1405"/>
                    </a:cubicBezTo>
                    <a:lnTo>
                      <a:pt x="4370" y="1405"/>
                    </a:lnTo>
                    <a:cubicBezTo>
                      <a:pt x="4620" y="1405"/>
                      <a:pt x="4834" y="1203"/>
                      <a:pt x="4834" y="953"/>
                    </a:cubicBezTo>
                    <a:lnTo>
                      <a:pt x="4834" y="465"/>
                    </a:lnTo>
                    <a:cubicBezTo>
                      <a:pt x="4834" y="203"/>
                      <a:pt x="4620" y="0"/>
                      <a:pt x="43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9" name="Google Shape;1749;p39"/>
              <p:cNvSpPr/>
              <p:nvPr/>
            </p:nvSpPr>
            <p:spPr>
              <a:xfrm>
                <a:off x="2351475" y="2933825"/>
                <a:ext cx="128300" cy="4260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1704" extrusionOk="0">
                    <a:moveTo>
                      <a:pt x="4525" y="298"/>
                    </a:moveTo>
                    <a:cubicBezTo>
                      <a:pt x="4691" y="298"/>
                      <a:pt x="4834" y="429"/>
                      <a:pt x="4834" y="608"/>
                    </a:cubicBezTo>
                    <a:lnTo>
                      <a:pt x="4834" y="1096"/>
                    </a:lnTo>
                    <a:cubicBezTo>
                      <a:pt x="4834" y="1263"/>
                      <a:pt x="4691" y="1405"/>
                      <a:pt x="4525" y="1405"/>
                    </a:cubicBezTo>
                    <a:lnTo>
                      <a:pt x="620" y="1405"/>
                    </a:lnTo>
                    <a:cubicBezTo>
                      <a:pt x="441" y="1405"/>
                      <a:pt x="298" y="1263"/>
                      <a:pt x="298" y="1096"/>
                    </a:cubicBezTo>
                    <a:lnTo>
                      <a:pt x="298" y="608"/>
                    </a:lnTo>
                    <a:cubicBezTo>
                      <a:pt x="298" y="429"/>
                      <a:pt x="441" y="298"/>
                      <a:pt x="620" y="298"/>
                    </a:cubicBezTo>
                    <a:close/>
                    <a:moveTo>
                      <a:pt x="620" y="0"/>
                    </a:moveTo>
                    <a:cubicBezTo>
                      <a:pt x="274" y="0"/>
                      <a:pt x="0" y="274"/>
                      <a:pt x="0" y="608"/>
                    </a:cubicBezTo>
                    <a:lnTo>
                      <a:pt x="0" y="1096"/>
                    </a:lnTo>
                    <a:cubicBezTo>
                      <a:pt x="0" y="1429"/>
                      <a:pt x="274" y="1703"/>
                      <a:pt x="620" y="1703"/>
                    </a:cubicBezTo>
                    <a:lnTo>
                      <a:pt x="4525" y="1703"/>
                    </a:lnTo>
                    <a:cubicBezTo>
                      <a:pt x="4858" y="1703"/>
                      <a:pt x="5132" y="1429"/>
                      <a:pt x="5132" y="1096"/>
                    </a:cubicBezTo>
                    <a:lnTo>
                      <a:pt x="5132" y="608"/>
                    </a:lnTo>
                    <a:cubicBezTo>
                      <a:pt x="5132" y="274"/>
                      <a:pt x="4858" y="0"/>
                      <a:pt x="45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0" name="Google Shape;1750;p39"/>
              <p:cNvSpPr/>
              <p:nvPr/>
            </p:nvSpPr>
            <p:spPr>
              <a:xfrm>
                <a:off x="2356525" y="2883525"/>
                <a:ext cx="387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49" h="1549" extrusionOk="0">
                    <a:moveTo>
                      <a:pt x="775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75" y="1548"/>
                    </a:cubicBezTo>
                    <a:cubicBezTo>
                      <a:pt x="1203" y="1548"/>
                      <a:pt x="1549" y="1203"/>
                      <a:pt x="1549" y="774"/>
                    </a:cubicBezTo>
                    <a:cubicBezTo>
                      <a:pt x="1549" y="346"/>
                      <a:pt x="1203" y="0"/>
                      <a:pt x="77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1" name="Google Shape;1751;p39"/>
              <p:cNvSpPr/>
              <p:nvPr/>
            </p:nvSpPr>
            <p:spPr>
              <a:xfrm>
                <a:off x="2352675" y="2879650"/>
                <a:ext cx="46450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58" h="1858" extrusionOk="0">
                    <a:moveTo>
                      <a:pt x="929" y="298"/>
                    </a:moveTo>
                    <a:cubicBezTo>
                      <a:pt x="1274" y="298"/>
                      <a:pt x="1560" y="584"/>
                      <a:pt x="1560" y="929"/>
                    </a:cubicBezTo>
                    <a:cubicBezTo>
                      <a:pt x="1560" y="1274"/>
                      <a:pt x="1274" y="1560"/>
                      <a:pt x="929" y="1560"/>
                    </a:cubicBezTo>
                    <a:cubicBezTo>
                      <a:pt x="583" y="1560"/>
                      <a:pt x="298" y="1274"/>
                      <a:pt x="298" y="929"/>
                    </a:cubicBezTo>
                    <a:cubicBezTo>
                      <a:pt x="298" y="584"/>
                      <a:pt x="583" y="298"/>
                      <a:pt x="929" y="298"/>
                    </a:cubicBezTo>
                    <a:close/>
                    <a:moveTo>
                      <a:pt x="929" y="1"/>
                    </a:moveTo>
                    <a:cubicBezTo>
                      <a:pt x="417" y="1"/>
                      <a:pt x="0" y="417"/>
                      <a:pt x="0" y="929"/>
                    </a:cubicBezTo>
                    <a:cubicBezTo>
                      <a:pt x="0" y="1441"/>
                      <a:pt x="417" y="1858"/>
                      <a:pt x="929" y="1858"/>
                    </a:cubicBezTo>
                    <a:cubicBezTo>
                      <a:pt x="1441" y="1858"/>
                      <a:pt x="1857" y="1441"/>
                      <a:pt x="1857" y="929"/>
                    </a:cubicBezTo>
                    <a:cubicBezTo>
                      <a:pt x="1857" y="417"/>
                      <a:pt x="1441" y="1"/>
                      <a:pt x="9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2" name="Google Shape;1752;p39"/>
              <p:cNvSpPr/>
              <p:nvPr/>
            </p:nvSpPr>
            <p:spPr>
              <a:xfrm>
                <a:off x="2436000" y="2883525"/>
                <a:ext cx="39025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1561" h="1549" extrusionOk="0">
                    <a:moveTo>
                      <a:pt x="787" y="0"/>
                    </a:moveTo>
                    <a:cubicBezTo>
                      <a:pt x="346" y="0"/>
                      <a:pt x="1" y="346"/>
                      <a:pt x="1" y="774"/>
                    </a:cubicBezTo>
                    <a:cubicBezTo>
                      <a:pt x="1" y="1203"/>
                      <a:pt x="346" y="1548"/>
                      <a:pt x="787" y="1548"/>
                    </a:cubicBezTo>
                    <a:cubicBezTo>
                      <a:pt x="1215" y="1548"/>
                      <a:pt x="1560" y="1203"/>
                      <a:pt x="1560" y="774"/>
                    </a:cubicBezTo>
                    <a:cubicBezTo>
                      <a:pt x="1560" y="346"/>
                      <a:pt x="1215" y="0"/>
                      <a:pt x="7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3" name="Google Shape;1753;p39"/>
              <p:cNvSpPr/>
              <p:nvPr/>
            </p:nvSpPr>
            <p:spPr>
              <a:xfrm>
                <a:off x="2432425" y="2879650"/>
                <a:ext cx="46175" cy="46450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58" extrusionOk="0">
                    <a:moveTo>
                      <a:pt x="930" y="298"/>
                    </a:moveTo>
                    <a:cubicBezTo>
                      <a:pt x="1275" y="298"/>
                      <a:pt x="1549" y="584"/>
                      <a:pt x="1549" y="929"/>
                    </a:cubicBezTo>
                    <a:cubicBezTo>
                      <a:pt x="1549" y="1274"/>
                      <a:pt x="1275" y="1560"/>
                      <a:pt x="930" y="1560"/>
                    </a:cubicBezTo>
                    <a:cubicBezTo>
                      <a:pt x="572" y="1560"/>
                      <a:pt x="299" y="1274"/>
                      <a:pt x="299" y="929"/>
                    </a:cubicBezTo>
                    <a:cubicBezTo>
                      <a:pt x="299" y="584"/>
                      <a:pt x="572" y="298"/>
                      <a:pt x="930" y="298"/>
                    </a:cubicBezTo>
                    <a:close/>
                    <a:moveTo>
                      <a:pt x="930" y="1"/>
                    </a:moveTo>
                    <a:cubicBezTo>
                      <a:pt x="418" y="1"/>
                      <a:pt x="1" y="417"/>
                      <a:pt x="1" y="929"/>
                    </a:cubicBezTo>
                    <a:cubicBezTo>
                      <a:pt x="1" y="1441"/>
                      <a:pt x="418" y="1858"/>
                      <a:pt x="930" y="1858"/>
                    </a:cubicBezTo>
                    <a:cubicBezTo>
                      <a:pt x="1430" y="1858"/>
                      <a:pt x="1846" y="1441"/>
                      <a:pt x="1846" y="929"/>
                    </a:cubicBezTo>
                    <a:cubicBezTo>
                      <a:pt x="1846" y="417"/>
                      <a:pt x="1442" y="1"/>
                      <a:pt x="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4" name="Google Shape;1754;p39"/>
              <p:cNvSpPr/>
              <p:nvPr/>
            </p:nvSpPr>
            <p:spPr>
              <a:xfrm>
                <a:off x="2377975" y="2890375"/>
                <a:ext cx="8050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322" extrusionOk="0">
                    <a:moveTo>
                      <a:pt x="155" y="0"/>
                    </a:moveTo>
                    <a:cubicBezTo>
                      <a:pt x="71" y="0"/>
                      <a:pt x="0" y="72"/>
                      <a:pt x="0" y="155"/>
                    </a:cubicBezTo>
                    <a:cubicBezTo>
                      <a:pt x="0" y="250"/>
                      <a:pt x="71" y="322"/>
                      <a:pt x="155" y="322"/>
                    </a:cubicBezTo>
                    <a:cubicBezTo>
                      <a:pt x="250" y="322"/>
                      <a:pt x="322" y="250"/>
                      <a:pt x="322" y="155"/>
                    </a:cubicBezTo>
                    <a:cubicBezTo>
                      <a:pt x="322" y="72"/>
                      <a:pt x="250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5" name="Google Shape;1755;p39"/>
              <p:cNvSpPr/>
              <p:nvPr/>
            </p:nvSpPr>
            <p:spPr>
              <a:xfrm>
                <a:off x="2458025" y="2890375"/>
                <a:ext cx="8075" cy="8050"/>
              </a:xfrm>
              <a:custGeom>
                <a:avLst/>
                <a:gdLst/>
                <a:ahLst/>
                <a:cxnLst/>
                <a:rect l="l" t="t" r="r" b="b"/>
                <a:pathLst>
                  <a:path w="323" h="322" extrusionOk="0">
                    <a:moveTo>
                      <a:pt x="156" y="0"/>
                    </a:moveTo>
                    <a:cubicBezTo>
                      <a:pt x="72" y="0"/>
                      <a:pt x="1" y="72"/>
                      <a:pt x="1" y="155"/>
                    </a:cubicBezTo>
                    <a:cubicBezTo>
                      <a:pt x="1" y="250"/>
                      <a:pt x="72" y="322"/>
                      <a:pt x="156" y="322"/>
                    </a:cubicBezTo>
                    <a:cubicBezTo>
                      <a:pt x="251" y="322"/>
                      <a:pt x="322" y="250"/>
                      <a:pt x="322" y="155"/>
                    </a:cubicBezTo>
                    <a:cubicBezTo>
                      <a:pt x="322" y="72"/>
                      <a:pt x="251" y="0"/>
                      <a:pt x="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6" name="Google Shape;1756;p39"/>
              <p:cNvSpPr/>
              <p:nvPr/>
            </p:nvSpPr>
            <p:spPr>
              <a:xfrm>
                <a:off x="2329450" y="3009725"/>
                <a:ext cx="172650" cy="17207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6883" extrusionOk="0">
                    <a:moveTo>
                      <a:pt x="393" y="1"/>
                    </a:moveTo>
                    <a:cubicBezTo>
                      <a:pt x="179" y="1"/>
                      <a:pt x="0" y="179"/>
                      <a:pt x="0" y="393"/>
                    </a:cubicBezTo>
                    <a:lnTo>
                      <a:pt x="0" y="6478"/>
                    </a:lnTo>
                    <a:cubicBezTo>
                      <a:pt x="0" y="6704"/>
                      <a:pt x="179" y="6882"/>
                      <a:pt x="393" y="6882"/>
                    </a:cubicBezTo>
                    <a:lnTo>
                      <a:pt x="6501" y="6882"/>
                    </a:lnTo>
                    <a:cubicBezTo>
                      <a:pt x="6727" y="6882"/>
                      <a:pt x="6906" y="6704"/>
                      <a:pt x="6906" y="6478"/>
                    </a:cubicBezTo>
                    <a:lnTo>
                      <a:pt x="6906" y="393"/>
                    </a:lnTo>
                    <a:cubicBezTo>
                      <a:pt x="6906" y="179"/>
                      <a:pt x="6727" y="1"/>
                      <a:pt x="6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7" name="Google Shape;1757;p39"/>
              <p:cNvSpPr/>
              <p:nvPr/>
            </p:nvSpPr>
            <p:spPr>
              <a:xfrm>
                <a:off x="2387788" y="2988900"/>
                <a:ext cx="56000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86" extrusionOk="0">
                    <a:moveTo>
                      <a:pt x="144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26"/>
                      <a:pt x="60" y="286"/>
                      <a:pt x="144" y="286"/>
                    </a:cubicBezTo>
                    <a:lnTo>
                      <a:pt x="2096" y="286"/>
                    </a:lnTo>
                    <a:cubicBezTo>
                      <a:pt x="2168" y="286"/>
                      <a:pt x="2239" y="226"/>
                      <a:pt x="2239" y="143"/>
                    </a:cubicBezTo>
                    <a:cubicBezTo>
                      <a:pt x="2239" y="72"/>
                      <a:pt x="2168" y="0"/>
                      <a:pt x="20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8" name="Google Shape;1758;p39"/>
              <p:cNvSpPr/>
              <p:nvPr/>
            </p:nvSpPr>
            <p:spPr>
              <a:xfrm>
                <a:off x="2387788" y="2999600"/>
                <a:ext cx="56000" cy="687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275" extrusionOk="0">
                    <a:moveTo>
                      <a:pt x="144" y="1"/>
                    </a:moveTo>
                    <a:cubicBezTo>
                      <a:pt x="60" y="1"/>
                      <a:pt x="1" y="60"/>
                      <a:pt x="1" y="132"/>
                    </a:cubicBezTo>
                    <a:cubicBezTo>
                      <a:pt x="1" y="215"/>
                      <a:pt x="60" y="275"/>
                      <a:pt x="144" y="275"/>
                    </a:cubicBezTo>
                    <a:lnTo>
                      <a:pt x="2096" y="275"/>
                    </a:lnTo>
                    <a:cubicBezTo>
                      <a:pt x="2168" y="275"/>
                      <a:pt x="2239" y="215"/>
                      <a:pt x="2239" y="132"/>
                    </a:cubicBezTo>
                    <a:cubicBezTo>
                      <a:pt x="2239" y="60"/>
                      <a:pt x="2168" y="1"/>
                      <a:pt x="20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9" name="Google Shape;1759;p39"/>
              <p:cNvSpPr/>
              <p:nvPr/>
            </p:nvSpPr>
            <p:spPr>
              <a:xfrm>
                <a:off x="2329450" y="3032350"/>
                <a:ext cx="172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89" extrusionOk="0">
                    <a:moveTo>
                      <a:pt x="0" y="0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0" name="Google Shape;1760;p39"/>
              <p:cNvSpPr/>
              <p:nvPr/>
            </p:nvSpPr>
            <p:spPr>
              <a:xfrm>
                <a:off x="2329450" y="3151100"/>
                <a:ext cx="1726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6906" h="490" extrusionOk="0">
                    <a:moveTo>
                      <a:pt x="0" y="1"/>
                    </a:moveTo>
                    <a:lnTo>
                      <a:pt x="0" y="489"/>
                    </a:lnTo>
                    <a:lnTo>
                      <a:pt x="6906" y="489"/>
                    </a:lnTo>
                    <a:lnTo>
                      <a:pt x="69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1" name="Google Shape;1761;p39"/>
              <p:cNvSpPr/>
              <p:nvPr/>
            </p:nvSpPr>
            <p:spPr>
              <a:xfrm>
                <a:off x="2384225" y="3064200"/>
                <a:ext cx="62825" cy="62825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2513" extrusionOk="0">
                    <a:moveTo>
                      <a:pt x="1262" y="0"/>
                    </a:moveTo>
                    <a:cubicBezTo>
                      <a:pt x="560" y="0"/>
                      <a:pt x="0" y="572"/>
                      <a:pt x="0" y="1262"/>
                    </a:cubicBezTo>
                    <a:cubicBezTo>
                      <a:pt x="0" y="1953"/>
                      <a:pt x="560" y="2513"/>
                      <a:pt x="1262" y="2513"/>
                    </a:cubicBezTo>
                    <a:cubicBezTo>
                      <a:pt x="1953" y="2513"/>
                      <a:pt x="2512" y="1953"/>
                      <a:pt x="2512" y="1262"/>
                    </a:cubicBezTo>
                    <a:cubicBezTo>
                      <a:pt x="2512" y="572"/>
                      <a:pt x="1953" y="0"/>
                      <a:pt x="126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2" name="Google Shape;1762;p39"/>
              <p:cNvSpPr/>
              <p:nvPr/>
            </p:nvSpPr>
            <p:spPr>
              <a:xfrm>
                <a:off x="2380650" y="3060625"/>
                <a:ext cx="70275" cy="70275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405" y="298"/>
                    </a:moveTo>
                    <a:cubicBezTo>
                      <a:pt x="2012" y="298"/>
                      <a:pt x="2512" y="798"/>
                      <a:pt x="2512" y="1405"/>
                    </a:cubicBezTo>
                    <a:cubicBezTo>
                      <a:pt x="2512" y="2013"/>
                      <a:pt x="2012" y="2513"/>
                      <a:pt x="1405" y="2513"/>
                    </a:cubicBezTo>
                    <a:cubicBezTo>
                      <a:pt x="786" y="2513"/>
                      <a:pt x="298" y="2013"/>
                      <a:pt x="298" y="1405"/>
                    </a:cubicBezTo>
                    <a:cubicBezTo>
                      <a:pt x="298" y="798"/>
                      <a:pt x="786" y="298"/>
                      <a:pt x="1405" y="298"/>
                    </a:cubicBezTo>
                    <a:close/>
                    <a:moveTo>
                      <a:pt x="1405" y="1"/>
                    </a:moveTo>
                    <a:cubicBezTo>
                      <a:pt x="631" y="1"/>
                      <a:pt x="0" y="632"/>
                      <a:pt x="0" y="1405"/>
                    </a:cubicBezTo>
                    <a:cubicBezTo>
                      <a:pt x="0" y="2179"/>
                      <a:pt x="631" y="2810"/>
                      <a:pt x="1405" y="2810"/>
                    </a:cubicBezTo>
                    <a:cubicBezTo>
                      <a:pt x="2179" y="2810"/>
                      <a:pt x="2810" y="2179"/>
                      <a:pt x="2810" y="1405"/>
                    </a:cubicBezTo>
                    <a:cubicBezTo>
                      <a:pt x="2810" y="632"/>
                      <a:pt x="2179" y="1"/>
                      <a:pt x="14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3" name="Google Shape;1763;p39"/>
              <p:cNvSpPr/>
              <p:nvPr/>
            </p:nvSpPr>
            <p:spPr>
              <a:xfrm>
                <a:off x="2327650" y="3404725"/>
                <a:ext cx="176250" cy="16675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667" extrusionOk="0">
                    <a:moveTo>
                      <a:pt x="334" y="0"/>
                    </a:moveTo>
                    <a:cubicBezTo>
                      <a:pt x="144" y="0"/>
                      <a:pt x="1" y="143"/>
                      <a:pt x="1" y="333"/>
                    </a:cubicBezTo>
                    <a:cubicBezTo>
                      <a:pt x="1" y="512"/>
                      <a:pt x="144" y="667"/>
                      <a:pt x="334" y="667"/>
                    </a:cubicBezTo>
                    <a:lnTo>
                      <a:pt x="6716" y="667"/>
                    </a:lnTo>
                    <a:cubicBezTo>
                      <a:pt x="6895" y="667"/>
                      <a:pt x="7049" y="512"/>
                      <a:pt x="7049" y="333"/>
                    </a:cubicBezTo>
                    <a:cubicBezTo>
                      <a:pt x="7049" y="143"/>
                      <a:pt x="6895" y="0"/>
                      <a:pt x="67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4" name="Google Shape;1764;p39"/>
              <p:cNvSpPr/>
              <p:nvPr/>
            </p:nvSpPr>
            <p:spPr>
              <a:xfrm>
                <a:off x="2254425" y="3320775"/>
                <a:ext cx="554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6192" extrusionOk="0">
                    <a:moveTo>
                      <a:pt x="489" y="1"/>
                    </a:moveTo>
                    <a:cubicBezTo>
                      <a:pt x="215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15" y="6192"/>
                      <a:pt x="489" y="6192"/>
                    </a:cubicBezTo>
                    <a:lnTo>
                      <a:pt x="1727" y="6192"/>
                    </a:lnTo>
                    <a:cubicBezTo>
                      <a:pt x="2001" y="6192"/>
                      <a:pt x="2216" y="5966"/>
                      <a:pt x="2216" y="5704"/>
                    </a:cubicBezTo>
                    <a:lnTo>
                      <a:pt x="2216" y="489"/>
                    </a:lnTo>
                    <a:cubicBezTo>
                      <a:pt x="2216" y="227"/>
                      <a:pt x="2001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5" name="Google Shape;1765;p39"/>
              <p:cNvSpPr/>
              <p:nvPr/>
            </p:nvSpPr>
            <p:spPr>
              <a:xfrm>
                <a:off x="2254425" y="3444600"/>
                <a:ext cx="55400" cy="30975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239" extrusionOk="0">
                    <a:moveTo>
                      <a:pt x="1" y="1"/>
                    </a:moveTo>
                    <a:lnTo>
                      <a:pt x="1" y="751"/>
                    </a:lnTo>
                    <a:cubicBezTo>
                      <a:pt x="1" y="1013"/>
                      <a:pt x="215" y="1239"/>
                      <a:pt x="489" y="1239"/>
                    </a:cubicBezTo>
                    <a:lnTo>
                      <a:pt x="1727" y="1239"/>
                    </a:lnTo>
                    <a:cubicBezTo>
                      <a:pt x="2001" y="1239"/>
                      <a:pt x="2216" y="1013"/>
                      <a:pt x="2216" y="751"/>
                    </a:cubicBezTo>
                    <a:lnTo>
                      <a:pt x="2216" y="1"/>
                    </a:lnTo>
                    <a:cubicBezTo>
                      <a:pt x="2216" y="262"/>
                      <a:pt x="2001" y="489"/>
                      <a:pt x="1727" y="489"/>
                    </a:cubicBezTo>
                    <a:lnTo>
                      <a:pt x="489" y="489"/>
                    </a:lnTo>
                    <a:cubicBezTo>
                      <a:pt x="215" y="489"/>
                      <a:pt x="1" y="262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6" name="Google Shape;1766;p39"/>
              <p:cNvSpPr/>
              <p:nvPr/>
            </p:nvSpPr>
            <p:spPr>
              <a:xfrm>
                <a:off x="2246400" y="3306200"/>
                <a:ext cx="714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3108" extrusionOk="0">
                    <a:moveTo>
                      <a:pt x="489" y="0"/>
                    </a:moveTo>
                    <a:cubicBezTo>
                      <a:pt x="215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15" y="3108"/>
                      <a:pt x="489" y="3108"/>
                    </a:cubicBezTo>
                    <a:lnTo>
                      <a:pt x="2370" y="3108"/>
                    </a:lnTo>
                    <a:cubicBezTo>
                      <a:pt x="2644" y="3108"/>
                      <a:pt x="2858" y="2881"/>
                      <a:pt x="2858" y="2608"/>
                    </a:cubicBezTo>
                    <a:lnTo>
                      <a:pt x="2858" y="488"/>
                    </a:lnTo>
                    <a:cubicBezTo>
                      <a:pt x="2858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7" name="Google Shape;1767;p39"/>
              <p:cNvSpPr/>
              <p:nvPr/>
            </p:nvSpPr>
            <p:spPr>
              <a:xfrm>
                <a:off x="2246400" y="3339825"/>
                <a:ext cx="71450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8" h="1763" extrusionOk="0"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15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1"/>
                    </a:lnTo>
                    <a:cubicBezTo>
                      <a:pt x="2858" y="274"/>
                      <a:pt x="2644" y="489"/>
                      <a:pt x="2370" y="489"/>
                    </a:cubicBezTo>
                    <a:lnTo>
                      <a:pt x="489" y="489"/>
                    </a:lnTo>
                    <a:cubicBezTo>
                      <a:pt x="215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8" name="Google Shape;1768;p39"/>
              <p:cNvSpPr/>
              <p:nvPr/>
            </p:nvSpPr>
            <p:spPr>
              <a:xfrm>
                <a:off x="2260400" y="3398750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1"/>
                    </a:moveTo>
                    <a:cubicBezTo>
                      <a:pt x="48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48" y="2930"/>
                      <a:pt x="107" y="2930"/>
                    </a:cubicBezTo>
                    <a:cubicBezTo>
                      <a:pt x="167" y="2930"/>
                      <a:pt x="226" y="2882"/>
                      <a:pt x="226" y="2811"/>
                    </a:cubicBezTo>
                    <a:lnTo>
                      <a:pt x="226" y="120"/>
                    </a:lnTo>
                    <a:cubicBezTo>
                      <a:pt x="226" y="49"/>
                      <a:pt x="167" y="1"/>
                      <a:pt x="1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9" name="Google Shape;1769;p39"/>
              <p:cNvSpPr/>
              <p:nvPr/>
            </p:nvSpPr>
            <p:spPr>
              <a:xfrm>
                <a:off x="22729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19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19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0" name="Google Shape;1770;p39"/>
              <p:cNvSpPr/>
              <p:nvPr/>
            </p:nvSpPr>
            <p:spPr>
              <a:xfrm>
                <a:off x="2285700" y="3391325"/>
                <a:ext cx="56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2930" extrusionOk="0">
                    <a:moveTo>
                      <a:pt x="107" y="0"/>
                    </a:moveTo>
                    <a:cubicBezTo>
                      <a:pt x="48" y="0"/>
                      <a:pt x="0" y="60"/>
                      <a:pt x="0" y="119"/>
                    </a:cubicBezTo>
                    <a:lnTo>
                      <a:pt x="0" y="2822"/>
                    </a:lnTo>
                    <a:cubicBezTo>
                      <a:pt x="0" y="2882"/>
                      <a:pt x="48" y="2929"/>
                      <a:pt x="107" y="2929"/>
                    </a:cubicBezTo>
                    <a:cubicBezTo>
                      <a:pt x="179" y="2929"/>
                      <a:pt x="226" y="2882"/>
                      <a:pt x="226" y="2822"/>
                    </a:cubicBezTo>
                    <a:lnTo>
                      <a:pt x="226" y="119"/>
                    </a:lnTo>
                    <a:cubicBezTo>
                      <a:pt x="226" y="48"/>
                      <a:pt x="179" y="0"/>
                      <a:pt x="1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1" name="Google Shape;1771;p39"/>
              <p:cNvSpPr/>
              <p:nvPr/>
            </p:nvSpPr>
            <p:spPr>
              <a:xfrm>
                <a:off x="2298200" y="3398750"/>
                <a:ext cx="597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239" h="2930" extrusionOk="0">
                    <a:moveTo>
                      <a:pt x="119" y="1"/>
                    </a:moveTo>
                    <a:cubicBezTo>
                      <a:pt x="60" y="1"/>
                      <a:pt x="0" y="49"/>
                      <a:pt x="0" y="120"/>
                    </a:cubicBezTo>
                    <a:lnTo>
                      <a:pt x="0" y="2811"/>
                    </a:lnTo>
                    <a:cubicBezTo>
                      <a:pt x="0" y="2882"/>
                      <a:pt x="60" y="2930"/>
                      <a:pt x="119" y="2930"/>
                    </a:cubicBezTo>
                    <a:cubicBezTo>
                      <a:pt x="179" y="2930"/>
                      <a:pt x="238" y="2882"/>
                      <a:pt x="238" y="2811"/>
                    </a:cubicBezTo>
                    <a:lnTo>
                      <a:pt x="238" y="120"/>
                    </a:lnTo>
                    <a:cubicBezTo>
                      <a:pt x="238" y="49"/>
                      <a:pt x="179" y="1"/>
                      <a:pt x="1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2" name="Google Shape;1772;p39"/>
              <p:cNvSpPr/>
              <p:nvPr/>
            </p:nvSpPr>
            <p:spPr>
              <a:xfrm>
                <a:off x="2521425" y="3320775"/>
                <a:ext cx="557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6192" extrusionOk="0">
                    <a:moveTo>
                      <a:pt x="489" y="1"/>
                    </a:moveTo>
                    <a:cubicBezTo>
                      <a:pt x="227" y="1"/>
                      <a:pt x="1" y="227"/>
                      <a:pt x="1" y="489"/>
                    </a:cubicBezTo>
                    <a:lnTo>
                      <a:pt x="1" y="5704"/>
                    </a:lnTo>
                    <a:cubicBezTo>
                      <a:pt x="1" y="5966"/>
                      <a:pt x="227" y="6192"/>
                      <a:pt x="489" y="6192"/>
                    </a:cubicBezTo>
                    <a:lnTo>
                      <a:pt x="1739" y="6192"/>
                    </a:lnTo>
                    <a:cubicBezTo>
                      <a:pt x="2001" y="6192"/>
                      <a:pt x="2227" y="5966"/>
                      <a:pt x="2227" y="5704"/>
                    </a:cubicBezTo>
                    <a:lnTo>
                      <a:pt x="2227" y="489"/>
                    </a:lnTo>
                    <a:cubicBezTo>
                      <a:pt x="2227" y="227"/>
                      <a:pt x="2001" y="1"/>
                      <a:pt x="17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3" name="Google Shape;1773;p39"/>
              <p:cNvSpPr/>
              <p:nvPr/>
            </p:nvSpPr>
            <p:spPr>
              <a:xfrm>
                <a:off x="2513400" y="3306200"/>
                <a:ext cx="71750" cy="77700"/>
              </a:xfrm>
              <a:custGeom>
                <a:avLst/>
                <a:gdLst/>
                <a:ahLst/>
                <a:cxnLst/>
                <a:rect l="l" t="t" r="r" b="b"/>
                <a:pathLst>
                  <a:path w="2870" h="3108" extrusionOk="0">
                    <a:moveTo>
                      <a:pt x="500" y="0"/>
                    </a:moveTo>
                    <a:cubicBezTo>
                      <a:pt x="227" y="0"/>
                      <a:pt x="0" y="214"/>
                      <a:pt x="0" y="488"/>
                    </a:cubicBezTo>
                    <a:lnTo>
                      <a:pt x="0" y="2608"/>
                    </a:lnTo>
                    <a:cubicBezTo>
                      <a:pt x="0" y="2881"/>
                      <a:pt x="227" y="3108"/>
                      <a:pt x="500" y="3108"/>
                    </a:cubicBezTo>
                    <a:lnTo>
                      <a:pt x="2370" y="3108"/>
                    </a:lnTo>
                    <a:cubicBezTo>
                      <a:pt x="2644" y="3108"/>
                      <a:pt x="2870" y="2881"/>
                      <a:pt x="2870" y="2608"/>
                    </a:cubicBezTo>
                    <a:lnTo>
                      <a:pt x="2870" y="488"/>
                    </a:lnTo>
                    <a:cubicBezTo>
                      <a:pt x="2870" y="214"/>
                      <a:pt x="2644" y="0"/>
                      <a:pt x="23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4" name="Google Shape;1774;p39"/>
              <p:cNvSpPr/>
              <p:nvPr/>
            </p:nvSpPr>
            <p:spPr>
              <a:xfrm>
                <a:off x="2513400" y="3339825"/>
                <a:ext cx="71475" cy="44075"/>
              </a:xfrm>
              <a:custGeom>
                <a:avLst/>
                <a:gdLst/>
                <a:ahLst/>
                <a:cxnLst/>
                <a:rect l="l" t="t" r="r" b="b"/>
                <a:pathLst>
                  <a:path w="2859" h="1763" extrusionOk="0">
                    <a:moveTo>
                      <a:pt x="2858" y="1"/>
                    </a:move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58" y="28"/>
                      <a:pt x="2858" y="14"/>
                      <a:pt x="2858" y="1"/>
                    </a:cubicBezTo>
                    <a:close/>
                    <a:moveTo>
                      <a:pt x="0" y="1"/>
                    </a:moveTo>
                    <a:lnTo>
                      <a:pt x="0" y="1275"/>
                    </a:lnTo>
                    <a:cubicBezTo>
                      <a:pt x="0" y="1536"/>
                      <a:pt x="227" y="1763"/>
                      <a:pt x="489" y="1763"/>
                    </a:cubicBezTo>
                    <a:lnTo>
                      <a:pt x="2370" y="1763"/>
                    </a:lnTo>
                    <a:cubicBezTo>
                      <a:pt x="2644" y="1763"/>
                      <a:pt x="2858" y="1536"/>
                      <a:pt x="2858" y="1275"/>
                    </a:cubicBezTo>
                    <a:lnTo>
                      <a:pt x="2858" y="42"/>
                    </a:lnTo>
                    <a:lnTo>
                      <a:pt x="2858" y="42"/>
                    </a:lnTo>
                    <a:cubicBezTo>
                      <a:pt x="2847" y="296"/>
                      <a:pt x="2630" y="489"/>
                      <a:pt x="2370" y="489"/>
                    </a:cubicBezTo>
                    <a:lnTo>
                      <a:pt x="489" y="489"/>
                    </a:lnTo>
                    <a:cubicBezTo>
                      <a:pt x="227" y="489"/>
                      <a:pt x="0" y="274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5" name="Google Shape;1775;p39"/>
              <p:cNvSpPr/>
              <p:nvPr/>
            </p:nvSpPr>
            <p:spPr>
              <a:xfrm>
                <a:off x="2521425" y="3391325"/>
                <a:ext cx="557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2228" h="3370" extrusionOk="0">
                    <a:moveTo>
                      <a:pt x="858" y="0"/>
                    </a:moveTo>
                    <a:cubicBezTo>
                      <a:pt x="799" y="0"/>
                      <a:pt x="739" y="60"/>
                      <a:pt x="739" y="119"/>
                    </a:cubicBezTo>
                    <a:lnTo>
                      <a:pt x="739" y="2620"/>
                    </a:lnTo>
                    <a:lnTo>
                      <a:pt x="489" y="2620"/>
                    </a:lnTo>
                    <a:cubicBezTo>
                      <a:pt x="477" y="2620"/>
                      <a:pt x="477" y="2608"/>
                      <a:pt x="465" y="2608"/>
                    </a:cubicBezTo>
                    <a:lnTo>
                      <a:pt x="465" y="417"/>
                    </a:lnTo>
                    <a:cubicBezTo>
                      <a:pt x="465" y="346"/>
                      <a:pt x="418" y="298"/>
                      <a:pt x="358" y="298"/>
                    </a:cubicBezTo>
                    <a:cubicBezTo>
                      <a:pt x="287" y="298"/>
                      <a:pt x="239" y="346"/>
                      <a:pt x="239" y="417"/>
                    </a:cubicBezTo>
                    <a:lnTo>
                      <a:pt x="239" y="2548"/>
                    </a:lnTo>
                    <a:cubicBezTo>
                      <a:pt x="96" y="2453"/>
                      <a:pt x="1" y="2298"/>
                      <a:pt x="1" y="2132"/>
                    </a:cubicBezTo>
                    <a:lnTo>
                      <a:pt x="1" y="2882"/>
                    </a:lnTo>
                    <a:cubicBezTo>
                      <a:pt x="1" y="3144"/>
                      <a:pt x="215" y="3370"/>
                      <a:pt x="489" y="3370"/>
                    </a:cubicBezTo>
                    <a:lnTo>
                      <a:pt x="1739" y="3370"/>
                    </a:lnTo>
                    <a:cubicBezTo>
                      <a:pt x="2001" y="3370"/>
                      <a:pt x="2227" y="3144"/>
                      <a:pt x="2227" y="2882"/>
                    </a:cubicBezTo>
                    <a:lnTo>
                      <a:pt x="2227" y="2132"/>
                    </a:lnTo>
                    <a:cubicBezTo>
                      <a:pt x="2227" y="2298"/>
                      <a:pt x="2132" y="2453"/>
                      <a:pt x="1989" y="2548"/>
                    </a:cubicBezTo>
                    <a:lnTo>
                      <a:pt x="1989" y="417"/>
                    </a:lnTo>
                    <a:cubicBezTo>
                      <a:pt x="1989" y="346"/>
                      <a:pt x="1930" y="298"/>
                      <a:pt x="1870" y="298"/>
                    </a:cubicBezTo>
                    <a:cubicBezTo>
                      <a:pt x="1811" y="298"/>
                      <a:pt x="1763" y="346"/>
                      <a:pt x="1763" y="417"/>
                    </a:cubicBezTo>
                    <a:lnTo>
                      <a:pt x="1763" y="2608"/>
                    </a:lnTo>
                    <a:cubicBezTo>
                      <a:pt x="1751" y="2608"/>
                      <a:pt x="1739" y="2620"/>
                      <a:pt x="1739" y="2620"/>
                    </a:cubicBezTo>
                    <a:lnTo>
                      <a:pt x="1477" y="2620"/>
                    </a:lnTo>
                    <a:lnTo>
                      <a:pt x="1477" y="119"/>
                    </a:lnTo>
                    <a:cubicBezTo>
                      <a:pt x="1477" y="60"/>
                      <a:pt x="1430" y="0"/>
                      <a:pt x="1370" y="0"/>
                    </a:cubicBezTo>
                    <a:cubicBezTo>
                      <a:pt x="1299" y="0"/>
                      <a:pt x="1251" y="60"/>
                      <a:pt x="1251" y="119"/>
                    </a:cubicBezTo>
                    <a:lnTo>
                      <a:pt x="1251" y="2620"/>
                    </a:lnTo>
                    <a:lnTo>
                      <a:pt x="977" y="2620"/>
                    </a:lnTo>
                    <a:lnTo>
                      <a:pt x="977" y="119"/>
                    </a:lnTo>
                    <a:cubicBezTo>
                      <a:pt x="977" y="60"/>
                      <a:pt x="918" y="0"/>
                      <a:pt x="8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6" name="Google Shape;1776;p39"/>
              <p:cNvSpPr/>
              <p:nvPr/>
            </p:nvSpPr>
            <p:spPr>
              <a:xfrm>
                <a:off x="2367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7" name="Google Shape;1777;p39"/>
              <p:cNvSpPr/>
              <p:nvPr/>
            </p:nvSpPr>
            <p:spPr>
              <a:xfrm>
                <a:off x="2389575" y="2937400"/>
                <a:ext cx="7475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8" name="Google Shape;1778;p39"/>
              <p:cNvSpPr/>
              <p:nvPr/>
            </p:nvSpPr>
            <p:spPr>
              <a:xfrm>
                <a:off x="241190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9" name="Google Shape;1779;p39"/>
              <p:cNvSpPr/>
              <p:nvPr/>
            </p:nvSpPr>
            <p:spPr>
              <a:xfrm>
                <a:off x="2434225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0" name="Google Shape;1780;p39"/>
              <p:cNvSpPr/>
              <p:nvPr/>
            </p:nvSpPr>
            <p:spPr>
              <a:xfrm>
                <a:off x="2456550" y="2937400"/>
                <a:ext cx="7450" cy="35150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406" extrusionOk="0">
                    <a:moveTo>
                      <a:pt x="0" y="0"/>
                    </a:moveTo>
                    <a:lnTo>
                      <a:pt x="0" y="1405"/>
                    </a:lnTo>
                    <a:lnTo>
                      <a:pt x="298" y="1405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81" name="Google Shape;1781;p39"/>
          <p:cNvGrpSpPr/>
          <p:nvPr/>
        </p:nvGrpSpPr>
        <p:grpSpPr>
          <a:xfrm rot="750384">
            <a:off x="6839822" y="3249167"/>
            <a:ext cx="1088316" cy="1251959"/>
            <a:chOff x="2258600" y="1433188"/>
            <a:chExt cx="467050" cy="537300"/>
          </a:xfrm>
        </p:grpSpPr>
        <p:sp>
          <p:nvSpPr>
            <p:cNvPr id="1782" name="Google Shape;1782;p39"/>
            <p:cNvSpPr/>
            <p:nvPr/>
          </p:nvSpPr>
          <p:spPr>
            <a:xfrm>
              <a:off x="2258600" y="1433350"/>
              <a:ext cx="467050" cy="536975"/>
            </a:xfrm>
            <a:custGeom>
              <a:avLst/>
              <a:gdLst/>
              <a:ahLst/>
              <a:cxnLst/>
              <a:rect l="l" t="t" r="r" b="b"/>
              <a:pathLst>
                <a:path w="18682" h="21479" extrusionOk="0">
                  <a:moveTo>
                    <a:pt x="9347" y="607"/>
                  </a:moveTo>
                  <a:cubicBezTo>
                    <a:pt x="9740" y="607"/>
                    <a:pt x="10050" y="929"/>
                    <a:pt x="10050" y="1322"/>
                  </a:cubicBezTo>
                  <a:cubicBezTo>
                    <a:pt x="10050" y="1715"/>
                    <a:pt x="9740" y="2024"/>
                    <a:pt x="9347" y="2024"/>
                  </a:cubicBezTo>
                  <a:cubicBezTo>
                    <a:pt x="8954" y="2024"/>
                    <a:pt x="8633" y="1715"/>
                    <a:pt x="8633" y="1322"/>
                  </a:cubicBezTo>
                  <a:cubicBezTo>
                    <a:pt x="8633" y="929"/>
                    <a:pt x="8954" y="607"/>
                    <a:pt x="9347" y="607"/>
                  </a:cubicBezTo>
                  <a:close/>
                  <a:moveTo>
                    <a:pt x="9347" y="0"/>
                  </a:moveTo>
                  <a:cubicBezTo>
                    <a:pt x="8609" y="0"/>
                    <a:pt x="8025" y="583"/>
                    <a:pt x="8025" y="1322"/>
                  </a:cubicBezTo>
                  <a:cubicBezTo>
                    <a:pt x="8025" y="1905"/>
                    <a:pt x="8395" y="2393"/>
                    <a:pt x="8918" y="2572"/>
                  </a:cubicBezTo>
                  <a:lnTo>
                    <a:pt x="8918" y="3608"/>
                  </a:lnTo>
                  <a:cubicBezTo>
                    <a:pt x="6120" y="3739"/>
                    <a:pt x="3656" y="5155"/>
                    <a:pt x="2108" y="7287"/>
                  </a:cubicBezTo>
                  <a:cubicBezTo>
                    <a:pt x="1906" y="7560"/>
                    <a:pt x="1727" y="7858"/>
                    <a:pt x="1548" y="8156"/>
                  </a:cubicBezTo>
                  <a:lnTo>
                    <a:pt x="1167" y="8156"/>
                  </a:lnTo>
                  <a:cubicBezTo>
                    <a:pt x="417" y="9489"/>
                    <a:pt x="1" y="11037"/>
                    <a:pt x="1" y="12668"/>
                  </a:cubicBezTo>
                  <a:cubicBezTo>
                    <a:pt x="1" y="12847"/>
                    <a:pt x="1" y="13014"/>
                    <a:pt x="13" y="13180"/>
                  </a:cubicBezTo>
                  <a:lnTo>
                    <a:pt x="429" y="13180"/>
                  </a:lnTo>
                  <a:cubicBezTo>
                    <a:pt x="441" y="13442"/>
                    <a:pt x="477" y="13704"/>
                    <a:pt x="513" y="13954"/>
                  </a:cubicBezTo>
                  <a:cubicBezTo>
                    <a:pt x="1191" y="18217"/>
                    <a:pt x="4882" y="21479"/>
                    <a:pt x="9347" y="21479"/>
                  </a:cubicBezTo>
                  <a:cubicBezTo>
                    <a:pt x="13800" y="21479"/>
                    <a:pt x="17491" y="18217"/>
                    <a:pt x="18170" y="13954"/>
                  </a:cubicBezTo>
                  <a:cubicBezTo>
                    <a:pt x="18205" y="13704"/>
                    <a:pt x="18241" y="13442"/>
                    <a:pt x="18253" y="13180"/>
                  </a:cubicBezTo>
                  <a:lnTo>
                    <a:pt x="18670" y="13180"/>
                  </a:lnTo>
                  <a:cubicBezTo>
                    <a:pt x="18682" y="13014"/>
                    <a:pt x="18682" y="12847"/>
                    <a:pt x="18682" y="12668"/>
                  </a:cubicBezTo>
                  <a:cubicBezTo>
                    <a:pt x="18682" y="11025"/>
                    <a:pt x="18265" y="9489"/>
                    <a:pt x="17515" y="8156"/>
                  </a:cubicBezTo>
                  <a:lnTo>
                    <a:pt x="17134" y="8156"/>
                  </a:lnTo>
                  <a:cubicBezTo>
                    <a:pt x="16967" y="7858"/>
                    <a:pt x="16777" y="7572"/>
                    <a:pt x="16574" y="7287"/>
                  </a:cubicBezTo>
                  <a:cubicBezTo>
                    <a:pt x="15026" y="5155"/>
                    <a:pt x="12562" y="3739"/>
                    <a:pt x="9764" y="3608"/>
                  </a:cubicBezTo>
                  <a:lnTo>
                    <a:pt x="9764" y="2572"/>
                  </a:lnTo>
                  <a:cubicBezTo>
                    <a:pt x="10288" y="2393"/>
                    <a:pt x="10657" y="1905"/>
                    <a:pt x="10657" y="1322"/>
                  </a:cubicBezTo>
                  <a:cubicBezTo>
                    <a:pt x="10657" y="583"/>
                    <a:pt x="10073" y="0"/>
                    <a:pt x="93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83" name="Google Shape;1783;p39"/>
            <p:cNvGrpSpPr/>
            <p:nvPr/>
          </p:nvGrpSpPr>
          <p:grpSpPr>
            <a:xfrm>
              <a:off x="2258600" y="1433188"/>
              <a:ext cx="467050" cy="537300"/>
              <a:chOff x="2258600" y="-256450"/>
              <a:chExt cx="467050" cy="537300"/>
            </a:xfrm>
          </p:grpSpPr>
          <p:sp>
            <p:nvSpPr>
              <p:cNvPr id="1784" name="Google Shape;1784;p39"/>
              <p:cNvSpPr/>
              <p:nvPr/>
            </p:nvSpPr>
            <p:spPr>
              <a:xfrm>
                <a:off x="2481850" y="-201675"/>
                <a:ext cx="20850" cy="94075"/>
              </a:xfrm>
              <a:custGeom>
                <a:avLst/>
                <a:gdLst/>
                <a:ahLst/>
                <a:cxnLst/>
                <a:rect l="l" t="t" r="r" b="b"/>
                <a:pathLst>
                  <a:path w="834" h="3763" extrusionOk="0">
                    <a:moveTo>
                      <a:pt x="0" y="0"/>
                    </a:moveTo>
                    <a:lnTo>
                      <a:pt x="0" y="3763"/>
                    </a:lnTo>
                    <a:lnTo>
                      <a:pt x="834" y="3763"/>
                    </a:lnTo>
                    <a:lnTo>
                      <a:pt x="83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5" name="Google Shape;1785;p39"/>
              <p:cNvSpPr/>
              <p:nvPr/>
            </p:nvSpPr>
            <p:spPr>
              <a:xfrm>
                <a:off x="2269025" y="69475"/>
                <a:ext cx="446500" cy="23250"/>
              </a:xfrm>
              <a:custGeom>
                <a:avLst/>
                <a:gdLst/>
                <a:ahLst/>
                <a:cxnLst/>
                <a:rect l="l" t="t" r="r" b="b"/>
                <a:pathLst>
                  <a:path w="17860" h="930" extrusionOk="0">
                    <a:moveTo>
                      <a:pt x="0" y="1"/>
                    </a:moveTo>
                    <a:cubicBezTo>
                      <a:pt x="12" y="322"/>
                      <a:pt x="48" y="620"/>
                      <a:pt x="96" y="930"/>
                    </a:cubicBezTo>
                    <a:lnTo>
                      <a:pt x="17753" y="930"/>
                    </a:lnTo>
                    <a:cubicBezTo>
                      <a:pt x="17800" y="620"/>
                      <a:pt x="17836" y="310"/>
                      <a:pt x="1786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6" name="Google Shape;1786;p39"/>
              <p:cNvSpPr/>
              <p:nvPr/>
            </p:nvSpPr>
            <p:spPr>
              <a:xfrm>
                <a:off x="2271700" y="92700"/>
                <a:ext cx="4411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17646" h="7526" extrusionOk="0">
                    <a:moveTo>
                      <a:pt x="1" y="1"/>
                    </a:moveTo>
                    <a:cubicBezTo>
                      <a:pt x="679" y="4263"/>
                      <a:pt x="4370" y="7525"/>
                      <a:pt x="8823" y="7525"/>
                    </a:cubicBezTo>
                    <a:cubicBezTo>
                      <a:pt x="13276" y="7525"/>
                      <a:pt x="16967" y="4263"/>
                      <a:pt x="176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7" name="Google Shape;1787;p39"/>
              <p:cNvSpPr/>
              <p:nvPr/>
            </p:nvSpPr>
            <p:spPr>
              <a:xfrm>
                <a:off x="2311300" y="-166250"/>
                <a:ext cx="361675" cy="92300"/>
              </a:xfrm>
              <a:custGeom>
                <a:avLst/>
                <a:gdLst/>
                <a:ahLst/>
                <a:cxnLst/>
                <a:rect l="l" t="t" r="r" b="b"/>
                <a:pathLst>
                  <a:path w="14467" h="3692" extrusionOk="0">
                    <a:moveTo>
                      <a:pt x="7239" y="0"/>
                    </a:moveTo>
                    <a:cubicBezTo>
                      <a:pt x="4262" y="0"/>
                      <a:pt x="1631" y="1453"/>
                      <a:pt x="0" y="3691"/>
                    </a:cubicBezTo>
                    <a:lnTo>
                      <a:pt x="14466" y="3691"/>
                    </a:lnTo>
                    <a:cubicBezTo>
                      <a:pt x="12847" y="1453"/>
                      <a:pt x="10216" y="0"/>
                      <a:pt x="72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8" name="Google Shape;1788;p39"/>
              <p:cNvSpPr/>
              <p:nvPr/>
            </p:nvSpPr>
            <p:spPr>
              <a:xfrm>
                <a:off x="2296700" y="-73975"/>
                <a:ext cx="39115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5646" h="929" extrusionOk="0">
                    <a:moveTo>
                      <a:pt x="584" y="0"/>
                    </a:moveTo>
                    <a:cubicBezTo>
                      <a:pt x="370" y="298"/>
                      <a:pt x="179" y="607"/>
                      <a:pt x="1" y="929"/>
                    </a:cubicBezTo>
                    <a:lnTo>
                      <a:pt x="15645" y="929"/>
                    </a:lnTo>
                    <a:cubicBezTo>
                      <a:pt x="15467" y="607"/>
                      <a:pt x="15276" y="298"/>
                      <a:pt x="1506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9" name="Google Shape;1789;p39"/>
              <p:cNvSpPr/>
              <p:nvPr/>
            </p:nvSpPr>
            <p:spPr>
              <a:xfrm>
                <a:off x="2258600" y="-52550"/>
                <a:ext cx="467050" cy="125925"/>
              </a:xfrm>
              <a:custGeom>
                <a:avLst/>
                <a:gdLst/>
                <a:ahLst/>
                <a:cxnLst/>
                <a:rect l="l" t="t" r="r" b="b"/>
                <a:pathLst>
                  <a:path w="18682" h="5037" extrusionOk="0">
                    <a:moveTo>
                      <a:pt x="1167" y="0"/>
                    </a:moveTo>
                    <a:cubicBezTo>
                      <a:pt x="429" y="1346"/>
                      <a:pt x="1" y="2882"/>
                      <a:pt x="1" y="4525"/>
                    </a:cubicBezTo>
                    <a:cubicBezTo>
                      <a:pt x="1" y="4691"/>
                      <a:pt x="13" y="4870"/>
                      <a:pt x="24" y="5037"/>
                    </a:cubicBezTo>
                    <a:lnTo>
                      <a:pt x="18670" y="5037"/>
                    </a:lnTo>
                    <a:cubicBezTo>
                      <a:pt x="18682" y="4870"/>
                      <a:pt x="18682" y="4691"/>
                      <a:pt x="18682" y="4525"/>
                    </a:cubicBezTo>
                    <a:cubicBezTo>
                      <a:pt x="18682" y="2882"/>
                      <a:pt x="18265" y="1346"/>
                      <a:pt x="175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0" name="Google Shape;1790;p39"/>
              <p:cNvSpPr/>
              <p:nvPr/>
            </p:nvSpPr>
            <p:spPr>
              <a:xfrm>
                <a:off x="2459225" y="-256450"/>
                <a:ext cx="66100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2644" extrusionOk="0">
                    <a:moveTo>
                      <a:pt x="1322" y="620"/>
                    </a:moveTo>
                    <a:cubicBezTo>
                      <a:pt x="1715" y="620"/>
                      <a:pt x="2036" y="929"/>
                      <a:pt x="2036" y="1322"/>
                    </a:cubicBezTo>
                    <a:cubicBezTo>
                      <a:pt x="2036" y="1715"/>
                      <a:pt x="1715" y="2036"/>
                      <a:pt x="1322" y="2036"/>
                    </a:cubicBezTo>
                    <a:cubicBezTo>
                      <a:pt x="929" y="2036"/>
                      <a:pt x="608" y="1715"/>
                      <a:pt x="608" y="1322"/>
                    </a:cubicBezTo>
                    <a:cubicBezTo>
                      <a:pt x="608" y="929"/>
                      <a:pt x="929" y="620"/>
                      <a:pt x="1322" y="620"/>
                    </a:cubicBezTo>
                    <a:close/>
                    <a:moveTo>
                      <a:pt x="1322" y="1"/>
                    </a:moveTo>
                    <a:cubicBezTo>
                      <a:pt x="596" y="1"/>
                      <a:pt x="0" y="596"/>
                      <a:pt x="0" y="1322"/>
                    </a:cubicBezTo>
                    <a:cubicBezTo>
                      <a:pt x="0" y="2048"/>
                      <a:pt x="596" y="2644"/>
                      <a:pt x="1322" y="2644"/>
                    </a:cubicBezTo>
                    <a:cubicBezTo>
                      <a:pt x="2048" y="2644"/>
                      <a:pt x="2644" y="2048"/>
                      <a:pt x="2644" y="1322"/>
                    </a:cubicBezTo>
                    <a:cubicBezTo>
                      <a:pt x="2644" y="596"/>
                      <a:pt x="2048" y="1"/>
                      <a:pt x="132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1" name="Google Shape;1791;p39"/>
              <p:cNvSpPr/>
              <p:nvPr/>
            </p:nvSpPr>
            <p:spPr>
              <a:xfrm>
                <a:off x="2578575" y="4900"/>
                <a:ext cx="4437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1775" h="2739" extrusionOk="0">
                    <a:moveTo>
                      <a:pt x="1656" y="0"/>
                    </a:moveTo>
                    <a:lnTo>
                      <a:pt x="1" y="2739"/>
                    </a:lnTo>
                    <a:lnTo>
                      <a:pt x="1775" y="2739"/>
                    </a:lnTo>
                    <a:lnTo>
                      <a:pt x="1775" y="631"/>
                    </a:lnTo>
                    <a:cubicBezTo>
                      <a:pt x="1775" y="405"/>
                      <a:pt x="1739" y="191"/>
                      <a:pt x="16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2" name="Google Shape;1792;p39"/>
              <p:cNvSpPr/>
              <p:nvPr/>
            </p:nvSpPr>
            <p:spPr>
              <a:xfrm>
                <a:off x="2479175" y="-22500"/>
                <a:ext cx="994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977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9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3" name="Google Shape;1793;p39"/>
              <p:cNvSpPr/>
              <p:nvPr/>
            </p:nvSpPr>
            <p:spPr>
              <a:xfrm>
                <a:off x="2361300" y="-22500"/>
                <a:ext cx="175925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7037" h="3835" extrusionOk="0">
                    <a:moveTo>
                      <a:pt x="1739" y="1"/>
                    </a:moveTo>
                    <a:cubicBezTo>
                      <a:pt x="786" y="1"/>
                      <a:pt x="0" y="775"/>
                      <a:pt x="0" y="1727"/>
                    </a:cubicBezTo>
                    <a:lnTo>
                      <a:pt x="0" y="3835"/>
                    </a:lnTo>
                    <a:lnTo>
                      <a:pt x="4715" y="3835"/>
                    </a:lnTo>
                    <a:lnTo>
                      <a:pt x="70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4" name="Google Shape;1794;p39"/>
              <p:cNvSpPr/>
              <p:nvPr/>
            </p:nvSpPr>
            <p:spPr>
              <a:xfrm>
                <a:off x="2561925" y="-8800"/>
                <a:ext cx="58050" cy="82175"/>
              </a:xfrm>
              <a:custGeom>
                <a:avLst/>
                <a:gdLst/>
                <a:ahLst/>
                <a:cxnLst/>
                <a:rect l="l" t="t" r="r" b="b"/>
                <a:pathLst>
                  <a:path w="2322" h="3287" extrusionOk="0">
                    <a:moveTo>
                      <a:pt x="1977" y="1"/>
                    </a:moveTo>
                    <a:lnTo>
                      <a:pt x="0" y="3287"/>
                    </a:lnTo>
                    <a:lnTo>
                      <a:pt x="667" y="3287"/>
                    </a:lnTo>
                    <a:lnTo>
                      <a:pt x="2322" y="548"/>
                    </a:lnTo>
                    <a:cubicBezTo>
                      <a:pt x="2238" y="346"/>
                      <a:pt x="2131" y="155"/>
                      <a:pt x="19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5" name="Google Shape;1795;p39"/>
              <p:cNvSpPr/>
              <p:nvPr/>
            </p:nvSpPr>
            <p:spPr>
              <a:xfrm>
                <a:off x="2520550" y="-22500"/>
                <a:ext cx="90800" cy="95875"/>
              </a:xfrm>
              <a:custGeom>
                <a:avLst/>
                <a:gdLst/>
                <a:ahLst/>
                <a:cxnLst/>
                <a:rect l="l" t="t" r="r" b="b"/>
                <a:pathLst>
                  <a:path w="3632" h="3835" extrusionOk="0">
                    <a:moveTo>
                      <a:pt x="2322" y="1"/>
                    </a:moveTo>
                    <a:lnTo>
                      <a:pt x="0" y="3835"/>
                    </a:lnTo>
                    <a:lnTo>
                      <a:pt x="1655" y="3835"/>
                    </a:lnTo>
                    <a:lnTo>
                      <a:pt x="3632" y="549"/>
                    </a:lnTo>
                    <a:cubicBezTo>
                      <a:pt x="3322" y="215"/>
                      <a:pt x="2870" y="1"/>
                      <a:pt x="23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6" name="Google Shape;1796;p39"/>
              <p:cNvSpPr/>
              <p:nvPr/>
            </p:nvSpPr>
            <p:spPr>
              <a:xfrm>
                <a:off x="23485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23" y="0"/>
                    </a:moveTo>
                    <a:cubicBezTo>
                      <a:pt x="716" y="0"/>
                      <a:pt x="710" y="0"/>
                      <a:pt x="703" y="0"/>
                    </a:cubicBez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703" y="1381"/>
                    </a:cubicBezTo>
                    <a:cubicBezTo>
                      <a:pt x="1084" y="1381"/>
                      <a:pt x="1393" y="1072"/>
                      <a:pt x="1393" y="691"/>
                    </a:cubicBezTo>
                    <a:cubicBezTo>
                      <a:pt x="1393" y="317"/>
                      <a:pt x="1095" y="0"/>
                      <a:pt x="72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7" name="Google Shape;1797;p39"/>
              <p:cNvSpPr/>
              <p:nvPr/>
            </p:nvSpPr>
            <p:spPr>
              <a:xfrm>
                <a:off x="23991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8" name="Google Shape;1798;p39"/>
              <p:cNvSpPr/>
              <p:nvPr/>
            </p:nvSpPr>
            <p:spPr>
              <a:xfrm>
                <a:off x="24497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0" y="310"/>
                      <a:pt x="0" y="691"/>
                    </a:cubicBezTo>
                    <a:cubicBezTo>
                      <a:pt x="0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9" name="Google Shape;1799;p39"/>
              <p:cNvSpPr/>
              <p:nvPr/>
            </p:nvSpPr>
            <p:spPr>
              <a:xfrm>
                <a:off x="25003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7"/>
                      <a:pt x="1083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0" name="Google Shape;1800;p39"/>
              <p:cNvSpPr/>
              <p:nvPr/>
            </p:nvSpPr>
            <p:spPr>
              <a:xfrm>
                <a:off x="2550600" y="128125"/>
                <a:ext cx="348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1382" extrusionOk="0">
                    <a:moveTo>
                      <a:pt x="712" y="0"/>
                    </a:moveTo>
                    <a:cubicBezTo>
                      <a:pt x="705" y="0"/>
                      <a:pt x="698" y="0"/>
                      <a:pt x="691" y="0"/>
                    </a:cubicBez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84" y="1381"/>
                      <a:pt x="1394" y="1072"/>
                      <a:pt x="1394" y="691"/>
                    </a:cubicBezTo>
                    <a:cubicBezTo>
                      <a:pt x="1394" y="317"/>
                      <a:pt x="1095" y="0"/>
                      <a:pt x="71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1" name="Google Shape;1801;p39"/>
              <p:cNvSpPr/>
              <p:nvPr/>
            </p:nvSpPr>
            <p:spPr>
              <a:xfrm>
                <a:off x="2601200" y="128125"/>
                <a:ext cx="34550" cy="34550"/>
              </a:xfrm>
              <a:custGeom>
                <a:avLst/>
                <a:gdLst/>
                <a:ahLst/>
                <a:cxnLst/>
                <a:rect l="l" t="t" r="r" b="b"/>
                <a:pathLst>
                  <a:path w="1382" h="1382" extrusionOk="0">
                    <a:moveTo>
                      <a:pt x="691" y="0"/>
                    </a:moveTo>
                    <a:cubicBezTo>
                      <a:pt x="310" y="0"/>
                      <a:pt x="1" y="310"/>
                      <a:pt x="1" y="691"/>
                    </a:cubicBezTo>
                    <a:cubicBezTo>
                      <a:pt x="1" y="1072"/>
                      <a:pt x="310" y="1381"/>
                      <a:pt x="691" y="1381"/>
                    </a:cubicBezTo>
                    <a:cubicBezTo>
                      <a:pt x="1072" y="1381"/>
                      <a:pt x="1382" y="1072"/>
                      <a:pt x="1382" y="691"/>
                    </a:cubicBezTo>
                    <a:cubicBezTo>
                      <a:pt x="1382" y="310"/>
                      <a:pt x="1072" y="0"/>
                      <a:pt x="6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2" name="Google Shape;1802;p39"/>
              <p:cNvSpPr/>
              <p:nvPr/>
            </p:nvSpPr>
            <p:spPr>
              <a:xfrm>
                <a:off x="2392850" y="1870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3" name="Google Shape;1803;p39"/>
              <p:cNvSpPr/>
              <p:nvPr/>
            </p:nvSpPr>
            <p:spPr>
              <a:xfrm>
                <a:off x="2392850" y="213250"/>
                <a:ext cx="198850" cy="11050"/>
              </a:xfrm>
              <a:custGeom>
                <a:avLst/>
                <a:gdLst/>
                <a:ahLst/>
                <a:cxnLst/>
                <a:rect l="l" t="t" r="r" b="b"/>
                <a:pathLst>
                  <a:path w="7954" h="442" extrusionOk="0">
                    <a:moveTo>
                      <a:pt x="0" y="1"/>
                    </a:moveTo>
                    <a:lnTo>
                      <a:pt x="0" y="441"/>
                    </a:lnTo>
                    <a:lnTo>
                      <a:pt x="7954" y="441"/>
                    </a:lnTo>
                    <a:lnTo>
                      <a:pt x="795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04" name="Google Shape;1804;p39"/>
          <p:cNvGrpSpPr/>
          <p:nvPr/>
        </p:nvGrpSpPr>
        <p:grpSpPr>
          <a:xfrm rot="-974363">
            <a:off x="436083" y="343936"/>
            <a:ext cx="752067" cy="1129228"/>
            <a:chOff x="6630575" y="1482600"/>
            <a:chExt cx="292025" cy="438475"/>
          </a:xfrm>
        </p:grpSpPr>
        <p:sp>
          <p:nvSpPr>
            <p:cNvPr id="1805" name="Google Shape;1805;p39"/>
            <p:cNvSpPr/>
            <p:nvPr/>
          </p:nvSpPr>
          <p:spPr>
            <a:xfrm>
              <a:off x="6630575" y="1482750"/>
              <a:ext cx="292025" cy="438175"/>
            </a:xfrm>
            <a:custGeom>
              <a:avLst/>
              <a:gdLst/>
              <a:ahLst/>
              <a:cxnLst/>
              <a:rect l="l" t="t" r="r" b="b"/>
              <a:pathLst>
                <a:path w="11681" h="17527" extrusionOk="0">
                  <a:moveTo>
                    <a:pt x="5847" y="0"/>
                  </a:moveTo>
                  <a:cubicBezTo>
                    <a:pt x="2620" y="0"/>
                    <a:pt x="1" y="2608"/>
                    <a:pt x="1" y="5835"/>
                  </a:cubicBezTo>
                  <a:lnTo>
                    <a:pt x="1" y="9633"/>
                  </a:lnTo>
                  <a:lnTo>
                    <a:pt x="1" y="14586"/>
                  </a:lnTo>
                  <a:lnTo>
                    <a:pt x="1" y="14990"/>
                  </a:lnTo>
                  <a:lnTo>
                    <a:pt x="1" y="15395"/>
                  </a:lnTo>
                  <a:lnTo>
                    <a:pt x="1" y="16538"/>
                  </a:lnTo>
                  <a:lnTo>
                    <a:pt x="1" y="16788"/>
                  </a:lnTo>
                  <a:cubicBezTo>
                    <a:pt x="1" y="16836"/>
                    <a:pt x="13" y="16872"/>
                    <a:pt x="13" y="16919"/>
                  </a:cubicBezTo>
                  <a:lnTo>
                    <a:pt x="24" y="16955"/>
                  </a:lnTo>
                  <a:cubicBezTo>
                    <a:pt x="36" y="16991"/>
                    <a:pt x="36" y="17026"/>
                    <a:pt x="48" y="17050"/>
                  </a:cubicBezTo>
                  <a:cubicBezTo>
                    <a:pt x="60" y="17062"/>
                    <a:pt x="60" y="17074"/>
                    <a:pt x="72" y="17086"/>
                  </a:cubicBezTo>
                  <a:cubicBezTo>
                    <a:pt x="84" y="17122"/>
                    <a:pt x="96" y="17145"/>
                    <a:pt x="120" y="17181"/>
                  </a:cubicBezTo>
                  <a:cubicBezTo>
                    <a:pt x="120" y="17193"/>
                    <a:pt x="132" y="17193"/>
                    <a:pt x="132" y="17205"/>
                  </a:cubicBezTo>
                  <a:cubicBezTo>
                    <a:pt x="155" y="17241"/>
                    <a:pt x="179" y="17265"/>
                    <a:pt x="215" y="17300"/>
                  </a:cubicBezTo>
                  <a:cubicBezTo>
                    <a:pt x="227" y="17312"/>
                    <a:pt x="239" y="17324"/>
                    <a:pt x="239" y="17324"/>
                  </a:cubicBezTo>
                  <a:cubicBezTo>
                    <a:pt x="263" y="17348"/>
                    <a:pt x="286" y="17372"/>
                    <a:pt x="310" y="17384"/>
                  </a:cubicBezTo>
                  <a:cubicBezTo>
                    <a:pt x="322" y="17395"/>
                    <a:pt x="334" y="17407"/>
                    <a:pt x="346" y="17407"/>
                  </a:cubicBezTo>
                  <a:cubicBezTo>
                    <a:pt x="370" y="17431"/>
                    <a:pt x="394" y="17443"/>
                    <a:pt x="429" y="17455"/>
                  </a:cubicBezTo>
                  <a:cubicBezTo>
                    <a:pt x="441" y="17455"/>
                    <a:pt x="453" y="17467"/>
                    <a:pt x="465" y="17467"/>
                  </a:cubicBezTo>
                  <a:cubicBezTo>
                    <a:pt x="465" y="17479"/>
                    <a:pt x="477" y="17479"/>
                    <a:pt x="477" y="17479"/>
                  </a:cubicBezTo>
                  <a:cubicBezTo>
                    <a:pt x="560" y="17503"/>
                    <a:pt x="655" y="17526"/>
                    <a:pt x="751" y="17526"/>
                  </a:cubicBezTo>
                  <a:lnTo>
                    <a:pt x="10931" y="17526"/>
                  </a:lnTo>
                  <a:cubicBezTo>
                    <a:pt x="11347" y="17526"/>
                    <a:pt x="11681" y="17193"/>
                    <a:pt x="11681" y="16788"/>
                  </a:cubicBezTo>
                  <a:lnTo>
                    <a:pt x="11681" y="16133"/>
                  </a:lnTo>
                  <a:lnTo>
                    <a:pt x="11681" y="15383"/>
                  </a:lnTo>
                  <a:lnTo>
                    <a:pt x="11681" y="14979"/>
                  </a:lnTo>
                  <a:lnTo>
                    <a:pt x="11681" y="14574"/>
                  </a:lnTo>
                  <a:lnTo>
                    <a:pt x="11681" y="9633"/>
                  </a:lnTo>
                  <a:lnTo>
                    <a:pt x="11681" y="5835"/>
                  </a:lnTo>
                  <a:cubicBezTo>
                    <a:pt x="11681" y="2608"/>
                    <a:pt x="9061" y="0"/>
                    <a:pt x="5847" y="0"/>
                  </a:cubicBezTo>
                  <a:close/>
                </a:path>
              </a:pathLst>
            </a:custGeom>
            <a:solidFill>
              <a:schemeClr val="accent6"/>
            </a:solidFill>
            <a:ln w="1524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66675" dir="2820000" algn="bl" rotWithShape="0">
                <a:schemeClr val="lt2">
                  <a:alpha val="25882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806" name="Google Shape;1806;p39"/>
            <p:cNvGrpSpPr/>
            <p:nvPr/>
          </p:nvGrpSpPr>
          <p:grpSpPr>
            <a:xfrm>
              <a:off x="6630575" y="1482600"/>
              <a:ext cx="292025" cy="438475"/>
              <a:chOff x="6630575" y="-207050"/>
              <a:chExt cx="292025" cy="438475"/>
            </a:xfrm>
          </p:grpSpPr>
          <p:sp>
            <p:nvSpPr>
              <p:cNvPr id="1807" name="Google Shape;1807;p39"/>
              <p:cNvSpPr/>
              <p:nvPr/>
            </p:nvSpPr>
            <p:spPr>
              <a:xfrm>
                <a:off x="6630575" y="-207050"/>
                <a:ext cx="292025" cy="4384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7539" extrusionOk="0">
                    <a:moveTo>
                      <a:pt x="5847" y="1"/>
                    </a:moveTo>
                    <a:cubicBezTo>
                      <a:pt x="2620" y="1"/>
                      <a:pt x="1" y="2620"/>
                      <a:pt x="1" y="5847"/>
                    </a:cubicBezTo>
                    <a:lnTo>
                      <a:pt x="1" y="9645"/>
                    </a:lnTo>
                    <a:lnTo>
                      <a:pt x="1" y="16789"/>
                    </a:lnTo>
                    <a:cubicBezTo>
                      <a:pt x="1" y="17205"/>
                      <a:pt x="334" y="17539"/>
                      <a:pt x="751" y="17539"/>
                    </a:cubicBezTo>
                    <a:lnTo>
                      <a:pt x="10931" y="17539"/>
                    </a:lnTo>
                    <a:cubicBezTo>
                      <a:pt x="11347" y="17539"/>
                      <a:pt x="11681" y="17205"/>
                      <a:pt x="11681" y="16789"/>
                    </a:cubicBezTo>
                    <a:lnTo>
                      <a:pt x="11681" y="9645"/>
                    </a:lnTo>
                    <a:lnTo>
                      <a:pt x="11681" y="5847"/>
                    </a:lnTo>
                    <a:cubicBezTo>
                      <a:pt x="11681" y="2620"/>
                      <a:pt x="9061" y="1"/>
                      <a:pt x="58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8" name="Google Shape;1808;p39"/>
              <p:cNvSpPr/>
              <p:nvPr/>
            </p:nvSpPr>
            <p:spPr>
              <a:xfrm>
                <a:off x="6630575" y="167700"/>
                <a:ext cx="292025" cy="6372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2549" extrusionOk="0">
                    <a:moveTo>
                      <a:pt x="1" y="1"/>
                    </a:moveTo>
                    <a:lnTo>
                      <a:pt x="1" y="1799"/>
                    </a:lnTo>
                    <a:cubicBezTo>
                      <a:pt x="1" y="2215"/>
                      <a:pt x="334" y="2549"/>
                      <a:pt x="751" y="2549"/>
                    </a:cubicBezTo>
                    <a:lnTo>
                      <a:pt x="10931" y="2549"/>
                    </a:lnTo>
                    <a:cubicBezTo>
                      <a:pt x="11347" y="2549"/>
                      <a:pt x="11681" y="2215"/>
                      <a:pt x="11681" y="1799"/>
                    </a:cubicBezTo>
                    <a:lnTo>
                      <a:pt x="1168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9" name="Google Shape;1809;p39"/>
              <p:cNvSpPr/>
              <p:nvPr/>
            </p:nvSpPr>
            <p:spPr>
              <a:xfrm>
                <a:off x="6669275" y="45675"/>
                <a:ext cx="214325" cy="67300"/>
              </a:xfrm>
              <a:custGeom>
                <a:avLst/>
                <a:gdLst/>
                <a:ahLst/>
                <a:cxnLst/>
                <a:rect l="l" t="t" r="r" b="b"/>
                <a:pathLst>
                  <a:path w="8573" h="2692" extrusionOk="0">
                    <a:moveTo>
                      <a:pt x="1346" y="0"/>
                    </a:moveTo>
                    <a:cubicBezTo>
                      <a:pt x="608" y="0"/>
                      <a:pt x="0" y="608"/>
                      <a:pt x="0" y="1346"/>
                    </a:cubicBezTo>
                    <a:cubicBezTo>
                      <a:pt x="0" y="2084"/>
                      <a:pt x="608" y="2691"/>
                      <a:pt x="1346" y="2691"/>
                    </a:cubicBezTo>
                    <a:lnTo>
                      <a:pt x="7228" y="2691"/>
                    </a:lnTo>
                    <a:cubicBezTo>
                      <a:pt x="7978" y="2691"/>
                      <a:pt x="8573" y="2084"/>
                      <a:pt x="8573" y="1346"/>
                    </a:cubicBezTo>
                    <a:cubicBezTo>
                      <a:pt x="8573" y="608"/>
                      <a:pt x="7978" y="0"/>
                      <a:pt x="72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0" name="Google Shape;1810;p39"/>
              <p:cNvSpPr/>
              <p:nvPr/>
            </p:nvSpPr>
            <p:spPr>
              <a:xfrm>
                <a:off x="6663025" y="39425"/>
                <a:ext cx="227125" cy="79800"/>
              </a:xfrm>
              <a:custGeom>
                <a:avLst/>
                <a:gdLst/>
                <a:ahLst/>
                <a:cxnLst/>
                <a:rect l="l" t="t" r="r" b="b"/>
                <a:pathLst>
                  <a:path w="9085" h="3192" extrusionOk="0">
                    <a:moveTo>
                      <a:pt x="7489" y="500"/>
                    </a:moveTo>
                    <a:cubicBezTo>
                      <a:pt x="8085" y="500"/>
                      <a:pt x="8573" y="989"/>
                      <a:pt x="8573" y="1596"/>
                    </a:cubicBezTo>
                    <a:cubicBezTo>
                      <a:pt x="8573" y="2203"/>
                      <a:pt x="8085" y="2691"/>
                      <a:pt x="7489" y="2691"/>
                    </a:cubicBezTo>
                    <a:lnTo>
                      <a:pt x="1608" y="2691"/>
                    </a:lnTo>
                    <a:cubicBezTo>
                      <a:pt x="1001" y="2691"/>
                      <a:pt x="512" y="2203"/>
                      <a:pt x="512" y="1596"/>
                    </a:cubicBezTo>
                    <a:cubicBezTo>
                      <a:pt x="512" y="989"/>
                      <a:pt x="1001" y="500"/>
                      <a:pt x="1608" y="500"/>
                    </a:cubicBezTo>
                    <a:close/>
                    <a:moveTo>
                      <a:pt x="1608" y="0"/>
                    </a:moveTo>
                    <a:cubicBezTo>
                      <a:pt x="715" y="0"/>
                      <a:pt x="0" y="715"/>
                      <a:pt x="0" y="1596"/>
                    </a:cubicBezTo>
                    <a:cubicBezTo>
                      <a:pt x="0" y="2477"/>
                      <a:pt x="715" y="3191"/>
                      <a:pt x="1608" y="3191"/>
                    </a:cubicBezTo>
                    <a:lnTo>
                      <a:pt x="7489" y="3191"/>
                    </a:lnTo>
                    <a:cubicBezTo>
                      <a:pt x="8371" y="3191"/>
                      <a:pt x="9085" y="2477"/>
                      <a:pt x="9085" y="1596"/>
                    </a:cubicBezTo>
                    <a:cubicBezTo>
                      <a:pt x="9085" y="715"/>
                      <a:pt x="8371" y="0"/>
                      <a:pt x="748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1" name="Google Shape;1811;p39"/>
              <p:cNvSpPr/>
              <p:nvPr/>
            </p:nvSpPr>
            <p:spPr>
              <a:xfrm>
                <a:off x="67002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2" name="Google Shape;1812;p39"/>
              <p:cNvSpPr/>
              <p:nvPr/>
            </p:nvSpPr>
            <p:spPr>
              <a:xfrm>
                <a:off x="673535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3" name="Google Shape;1813;p39"/>
              <p:cNvSpPr/>
              <p:nvPr/>
            </p:nvSpPr>
            <p:spPr>
              <a:xfrm>
                <a:off x="6770175" y="44775"/>
                <a:ext cx="128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13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13" y="2727"/>
                    </a:lnTo>
                    <a:lnTo>
                      <a:pt x="5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4" name="Google Shape;1814;p39"/>
              <p:cNvSpPr/>
              <p:nvPr/>
            </p:nvSpPr>
            <p:spPr>
              <a:xfrm>
                <a:off x="6805300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5" name="Google Shape;1815;p39"/>
              <p:cNvSpPr/>
              <p:nvPr/>
            </p:nvSpPr>
            <p:spPr>
              <a:xfrm>
                <a:off x="6840425" y="44775"/>
                <a:ext cx="12525" cy="68200"/>
              </a:xfrm>
              <a:custGeom>
                <a:avLst/>
                <a:gdLst/>
                <a:ahLst/>
                <a:cxnLst/>
                <a:rect l="l" t="t" r="r" b="b"/>
                <a:pathLst>
                  <a:path w="501" h="2728" extrusionOk="0">
                    <a:moveTo>
                      <a:pt x="1" y="1"/>
                    </a:moveTo>
                    <a:lnTo>
                      <a:pt x="1" y="2727"/>
                    </a:lnTo>
                    <a:lnTo>
                      <a:pt x="501" y="2727"/>
                    </a:lnTo>
                    <a:lnTo>
                      <a:pt x="5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6" name="Google Shape;1816;p39"/>
              <p:cNvSpPr/>
              <p:nvPr/>
            </p:nvSpPr>
            <p:spPr>
              <a:xfrm>
                <a:off x="6630575" y="157600"/>
                <a:ext cx="292025" cy="20250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810" extrusionOk="0">
                    <a:moveTo>
                      <a:pt x="1" y="0"/>
                    </a:moveTo>
                    <a:lnTo>
                      <a:pt x="1" y="810"/>
                    </a:lnTo>
                    <a:lnTo>
                      <a:pt x="11681" y="810"/>
                    </a:lnTo>
                    <a:lnTo>
                      <a:pt x="1168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7" name="Google Shape;1817;p39"/>
              <p:cNvSpPr/>
              <p:nvPr/>
            </p:nvSpPr>
            <p:spPr>
              <a:xfrm>
                <a:off x="6707675" y="-125775"/>
                <a:ext cx="137825" cy="137825"/>
              </a:xfrm>
              <a:custGeom>
                <a:avLst/>
                <a:gdLst/>
                <a:ahLst/>
                <a:cxnLst/>
                <a:rect l="l" t="t" r="r" b="b"/>
                <a:pathLst>
                  <a:path w="5513" h="5513" extrusionOk="0">
                    <a:moveTo>
                      <a:pt x="2751" y="0"/>
                    </a:moveTo>
                    <a:cubicBezTo>
                      <a:pt x="1227" y="0"/>
                      <a:pt x="0" y="1239"/>
                      <a:pt x="0" y="2763"/>
                    </a:cubicBezTo>
                    <a:cubicBezTo>
                      <a:pt x="0" y="4287"/>
                      <a:pt x="1227" y="5513"/>
                      <a:pt x="2751" y="5513"/>
                    </a:cubicBezTo>
                    <a:cubicBezTo>
                      <a:pt x="4287" y="5513"/>
                      <a:pt x="5513" y="4287"/>
                      <a:pt x="5513" y="2763"/>
                    </a:cubicBezTo>
                    <a:cubicBezTo>
                      <a:pt x="5513" y="1239"/>
                      <a:pt x="4287" y="0"/>
                      <a:pt x="275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8" name="Google Shape;1818;p39"/>
              <p:cNvSpPr/>
              <p:nvPr/>
            </p:nvSpPr>
            <p:spPr>
              <a:xfrm>
                <a:off x="6723450" y="-110000"/>
                <a:ext cx="106275" cy="1062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4251" extrusionOk="0">
                    <a:moveTo>
                      <a:pt x="2120" y="0"/>
                    </a:moveTo>
                    <a:cubicBezTo>
                      <a:pt x="953" y="0"/>
                      <a:pt x="0" y="953"/>
                      <a:pt x="0" y="2132"/>
                    </a:cubicBezTo>
                    <a:cubicBezTo>
                      <a:pt x="0" y="3298"/>
                      <a:pt x="953" y="4251"/>
                      <a:pt x="2120" y="4251"/>
                    </a:cubicBezTo>
                    <a:cubicBezTo>
                      <a:pt x="3298" y="4251"/>
                      <a:pt x="4251" y="3298"/>
                      <a:pt x="4251" y="2132"/>
                    </a:cubicBezTo>
                    <a:cubicBezTo>
                      <a:pt x="4251" y="953"/>
                      <a:pt x="3298" y="0"/>
                      <a:pt x="212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9" name="Google Shape;1819;p39"/>
              <p:cNvSpPr/>
              <p:nvPr/>
            </p:nvSpPr>
            <p:spPr>
              <a:xfrm>
                <a:off x="6723450" y="-71900"/>
                <a:ext cx="106275" cy="68175"/>
              </a:xfrm>
              <a:custGeom>
                <a:avLst/>
                <a:gdLst/>
                <a:ahLst/>
                <a:cxnLst/>
                <a:rect l="l" t="t" r="r" b="b"/>
                <a:pathLst>
                  <a:path w="4251" h="2727" extrusionOk="0">
                    <a:moveTo>
                      <a:pt x="96" y="0"/>
                    </a:moveTo>
                    <a:cubicBezTo>
                      <a:pt x="36" y="191"/>
                      <a:pt x="0" y="393"/>
                      <a:pt x="0" y="608"/>
                    </a:cubicBezTo>
                    <a:cubicBezTo>
                      <a:pt x="0" y="1774"/>
                      <a:pt x="953" y="2727"/>
                      <a:pt x="2132" y="2727"/>
                    </a:cubicBezTo>
                    <a:cubicBezTo>
                      <a:pt x="3298" y="2727"/>
                      <a:pt x="4251" y="1774"/>
                      <a:pt x="4251" y="608"/>
                    </a:cubicBezTo>
                    <a:cubicBezTo>
                      <a:pt x="4251" y="393"/>
                      <a:pt x="4227" y="191"/>
                      <a:pt x="4168" y="0"/>
                    </a:cubicBezTo>
                    <a:cubicBezTo>
                      <a:pt x="3906" y="881"/>
                      <a:pt x="3084" y="1524"/>
                      <a:pt x="2132" y="1524"/>
                    </a:cubicBezTo>
                    <a:cubicBezTo>
                      <a:pt x="1167" y="1524"/>
                      <a:pt x="346" y="881"/>
                      <a:pt x="9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0" name="Google Shape;1820;p39"/>
              <p:cNvSpPr/>
              <p:nvPr/>
            </p:nvSpPr>
            <p:spPr>
              <a:xfrm>
                <a:off x="6630575" y="167700"/>
                <a:ext cx="67600" cy="62250"/>
              </a:xfrm>
              <a:custGeom>
                <a:avLst/>
                <a:gdLst/>
                <a:ahLst/>
                <a:cxnLst/>
                <a:rect l="l" t="t" r="r" b="b"/>
                <a:pathLst>
                  <a:path w="2704" h="2490" extrusionOk="0">
                    <a:moveTo>
                      <a:pt x="1394" y="1"/>
                    </a:moveTo>
                    <a:lnTo>
                      <a:pt x="1" y="1561"/>
                    </a:lnTo>
                    <a:lnTo>
                      <a:pt x="1" y="1799"/>
                    </a:lnTo>
                    <a:cubicBezTo>
                      <a:pt x="1" y="2108"/>
                      <a:pt x="203" y="2382"/>
                      <a:pt x="477" y="2489"/>
                    </a:cubicBezTo>
                    <a:lnTo>
                      <a:pt x="27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1" name="Google Shape;1821;p39"/>
              <p:cNvSpPr/>
              <p:nvPr/>
            </p:nvSpPr>
            <p:spPr>
              <a:xfrm>
                <a:off x="6658550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5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35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2" name="Google Shape;1822;p39"/>
              <p:cNvSpPr/>
              <p:nvPr/>
            </p:nvSpPr>
            <p:spPr>
              <a:xfrm>
                <a:off x="6708575" y="167700"/>
                <a:ext cx="89600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4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3" name="Google Shape;1823;p39"/>
              <p:cNvSpPr/>
              <p:nvPr/>
            </p:nvSpPr>
            <p:spPr>
              <a:xfrm>
                <a:off x="6858275" y="167700"/>
                <a:ext cx="643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2573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11" y="2537"/>
                    </a:lnTo>
                    <a:lnTo>
                      <a:pt x="2573" y="1144"/>
                    </a:lnTo>
                    <a:lnTo>
                      <a:pt x="257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4" name="Google Shape;1824;p39"/>
              <p:cNvSpPr/>
              <p:nvPr/>
            </p:nvSpPr>
            <p:spPr>
              <a:xfrm>
                <a:off x="6758575" y="167700"/>
                <a:ext cx="896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2537" extrusionOk="0">
                    <a:moveTo>
                      <a:pt x="2274" y="1"/>
                    </a:moveTo>
                    <a:lnTo>
                      <a:pt x="0" y="2537"/>
                    </a:lnTo>
                    <a:lnTo>
                      <a:pt x="1310" y="2537"/>
                    </a:lnTo>
                    <a:lnTo>
                      <a:pt x="358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5" name="Google Shape;1825;p39"/>
              <p:cNvSpPr/>
              <p:nvPr/>
            </p:nvSpPr>
            <p:spPr>
              <a:xfrm>
                <a:off x="6808275" y="167700"/>
                <a:ext cx="89925" cy="63425"/>
              </a:xfrm>
              <a:custGeom>
                <a:avLst/>
                <a:gdLst/>
                <a:ahLst/>
                <a:cxnLst/>
                <a:rect l="l" t="t" r="r" b="b"/>
                <a:pathLst>
                  <a:path w="3597" h="2537" extrusionOk="0">
                    <a:moveTo>
                      <a:pt x="2287" y="1"/>
                    </a:moveTo>
                    <a:lnTo>
                      <a:pt x="1" y="2537"/>
                    </a:lnTo>
                    <a:lnTo>
                      <a:pt x="1322" y="2537"/>
                    </a:lnTo>
                    <a:lnTo>
                      <a:pt x="35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Humanoid Robot Project Proposal by Slidesgo">
  <a:themeElements>
    <a:clrScheme name="Simple Light">
      <a:dk1>
        <a:srgbClr val="2B3436"/>
      </a:dk1>
      <a:lt1>
        <a:srgbClr val="D8E6EF"/>
      </a:lt1>
      <a:dk2>
        <a:srgbClr val="C6DCEB"/>
      </a:dk2>
      <a:lt2>
        <a:srgbClr val="516F86"/>
      </a:lt2>
      <a:accent1>
        <a:srgbClr val="86B5D8"/>
      </a:accent1>
      <a:accent2>
        <a:srgbClr val="5D91B7"/>
      </a:accent2>
      <a:accent3>
        <a:srgbClr val="ACC9C8"/>
      </a:accent3>
      <a:accent4>
        <a:srgbClr val="96B1B0"/>
      </a:accent4>
      <a:accent5>
        <a:srgbClr val="37555A"/>
      </a:accent5>
      <a:accent6>
        <a:srgbClr val="FFFFFF"/>
      </a:accent6>
      <a:hlink>
        <a:srgbClr val="2B34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560</Words>
  <Application>Microsoft Office PowerPoint</Application>
  <PresentationFormat>On-screen Show (16:9)</PresentationFormat>
  <Paragraphs>91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Consolas</vt:lpstr>
      <vt:lpstr>Calibri</vt:lpstr>
      <vt:lpstr>Roboto</vt:lpstr>
      <vt:lpstr>Barlow Medium</vt:lpstr>
      <vt:lpstr>Open Sans Medium</vt:lpstr>
      <vt:lpstr>Barlow</vt:lpstr>
      <vt:lpstr>Inter</vt:lpstr>
      <vt:lpstr>Humanoid Robot Project Proposal by Slidesgo</vt:lpstr>
      <vt:lpstr>Dual-Axis Solar Tracker </vt:lpstr>
      <vt:lpstr>Съдържание </vt:lpstr>
      <vt:lpstr>Основни функции </vt:lpstr>
      <vt:lpstr>Основни функции </vt:lpstr>
      <vt:lpstr>Симулация </vt:lpstr>
      <vt:lpstr>2. Хардуер </vt:lpstr>
      <vt:lpstr>PowerPoint Presentation</vt:lpstr>
      <vt:lpstr> Tinkercad circuit diagram  </vt:lpstr>
      <vt:lpstr>3. Софтуер </vt:lpstr>
      <vt:lpstr>Особености на кода</vt:lpstr>
      <vt:lpstr>Особености на кода</vt:lpstr>
      <vt:lpstr>Инструкции за ползване </vt:lpstr>
      <vt:lpstr>Инструкции за ползване </vt:lpstr>
      <vt:lpstr>Срещнати затруднения </vt:lpstr>
      <vt:lpstr>Идеи за бъдещо развитие </vt:lpstr>
      <vt:lpstr>Благодарим за вниманието Ви!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Tracker</dc:title>
  <cp:lastModifiedBy>Полина Н. Станева</cp:lastModifiedBy>
  <cp:revision>8</cp:revision>
  <dcterms:modified xsi:type="dcterms:W3CDTF">2023-05-28T08:40:03Z</dcterms:modified>
</cp:coreProperties>
</file>